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257" r:id="rId3"/>
    <p:sldId id="258" r:id="rId4"/>
    <p:sldId id="259" r:id="rId5"/>
    <p:sldId id="260" r:id="rId6"/>
    <p:sldId id="261" r:id="rId7"/>
    <p:sldId id="392" r:id="rId8"/>
    <p:sldId id="393" r:id="rId9"/>
    <p:sldId id="556" r:id="rId10"/>
    <p:sldId id="557" r:id="rId11"/>
    <p:sldId id="558" r:id="rId12"/>
    <p:sldId id="394" r:id="rId13"/>
    <p:sldId id="395" r:id="rId14"/>
    <p:sldId id="413" r:id="rId15"/>
    <p:sldId id="414" r:id="rId16"/>
    <p:sldId id="433" r:id="rId17"/>
    <p:sldId id="424" r:id="rId18"/>
    <p:sldId id="425" r:id="rId19"/>
    <p:sldId id="431" r:id="rId20"/>
    <p:sldId id="432" r:id="rId21"/>
    <p:sldId id="440" r:id="rId22"/>
    <p:sldId id="441" r:id="rId23"/>
    <p:sldId id="426" r:id="rId24"/>
    <p:sldId id="427" r:id="rId25"/>
    <p:sldId id="428" r:id="rId26"/>
    <p:sldId id="429" r:id="rId27"/>
    <p:sldId id="430" r:id="rId28"/>
    <p:sldId id="442" r:id="rId29"/>
    <p:sldId id="551" r:id="rId30"/>
    <p:sldId id="471" r:id="rId31"/>
    <p:sldId id="472" r:id="rId32"/>
    <p:sldId id="473" r:id="rId33"/>
    <p:sldId id="476" r:id="rId34"/>
    <p:sldId id="475" r:id="rId35"/>
    <p:sldId id="474" r:id="rId36"/>
    <p:sldId id="477" r:id="rId37"/>
    <p:sldId id="478" r:id="rId38"/>
    <p:sldId id="479" r:id="rId39"/>
    <p:sldId id="480" r:id="rId40"/>
    <p:sldId id="559" r:id="rId41"/>
    <p:sldId id="487" r:id="rId42"/>
    <p:sldId id="483" r:id="rId43"/>
    <p:sldId id="484" r:id="rId44"/>
    <p:sldId id="485" r:id="rId45"/>
    <p:sldId id="481" r:id="rId46"/>
    <p:sldId id="486" r:id="rId47"/>
    <p:sldId id="488" r:id="rId48"/>
    <p:sldId id="482" r:id="rId49"/>
    <p:sldId id="491" r:id="rId50"/>
    <p:sldId id="492" r:id="rId51"/>
    <p:sldId id="493" r:id="rId52"/>
    <p:sldId id="494" r:id="rId53"/>
    <p:sldId id="495" r:id="rId54"/>
    <p:sldId id="496" r:id="rId55"/>
    <p:sldId id="497" r:id="rId56"/>
    <p:sldId id="498" r:id="rId57"/>
    <p:sldId id="499" r:id="rId58"/>
    <p:sldId id="552" r:id="rId59"/>
    <p:sldId id="554" r:id="rId60"/>
    <p:sldId id="503" r:id="rId61"/>
    <p:sldId id="504" r:id="rId62"/>
    <p:sldId id="555" r:id="rId63"/>
    <p:sldId id="331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560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456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571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메트로킹" id="{FEA8F0BF-3490-433F-900A-B906B7CCEA5B}">
          <p14:sldIdLst>
            <p14:sldId id="256"/>
            <p14:sldId id="257"/>
            <p14:sldId id="258"/>
            <p14:sldId id="259"/>
            <p14:sldId id="260"/>
            <p14:sldId id="261"/>
            <p14:sldId id="392"/>
            <p14:sldId id="393"/>
            <p14:sldId id="556"/>
            <p14:sldId id="557"/>
            <p14:sldId id="558"/>
            <p14:sldId id="394"/>
            <p14:sldId id="395"/>
            <p14:sldId id="413"/>
            <p14:sldId id="414"/>
            <p14:sldId id="433"/>
            <p14:sldId id="424"/>
            <p14:sldId id="425"/>
            <p14:sldId id="431"/>
            <p14:sldId id="432"/>
            <p14:sldId id="440"/>
            <p14:sldId id="441"/>
            <p14:sldId id="426"/>
            <p14:sldId id="427"/>
            <p14:sldId id="428"/>
            <p14:sldId id="429"/>
            <p14:sldId id="430"/>
            <p14:sldId id="442"/>
            <p14:sldId id="551"/>
            <p14:sldId id="471"/>
            <p14:sldId id="472"/>
            <p14:sldId id="473"/>
            <p14:sldId id="476"/>
            <p14:sldId id="475"/>
            <p14:sldId id="474"/>
            <p14:sldId id="477"/>
            <p14:sldId id="478"/>
            <p14:sldId id="479"/>
            <p14:sldId id="480"/>
            <p14:sldId id="559"/>
            <p14:sldId id="487"/>
            <p14:sldId id="483"/>
            <p14:sldId id="484"/>
            <p14:sldId id="485"/>
            <p14:sldId id="481"/>
            <p14:sldId id="486"/>
            <p14:sldId id="488"/>
            <p14:sldId id="482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52"/>
            <p14:sldId id="554"/>
            <p14:sldId id="503"/>
            <p14:sldId id="504"/>
            <p14:sldId id="555"/>
          </p14:sldIdLst>
        </p14:section>
        <p14:section name="메트로킹 끝 4주차 진도 시작" id="{862EA4A0-05E3-4C1C-9382-78E3E1D379D3}">
          <p14:sldIdLst>
            <p14:sldId id="331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56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456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571"/>
          </p14:sldIdLst>
        </p14:section>
        <p14:section name="STS설치 (메이븐, SVN, repository)" id="{76ABDA58-8C96-451F-8158-F4E8B629FC7E}">
          <p14:sldIdLst/>
        </p14:section>
        <p14:section name="Gradle &amp; 프로젝트 생성하기" id="{9ADE8CCA-3164-48C2-ACB2-C1ABCAF36176}">
          <p14:sldIdLst/>
        </p14:section>
        <p14:section name="MVC" id="{0B69A5E0-24D6-4B0D-9E62-12BEBAF16B7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6" autoAdjust="0"/>
  </p:normalViewPr>
  <p:slideViewPr>
    <p:cSldViewPr snapToGrid="0">
      <p:cViewPr varScale="1">
        <p:scale>
          <a:sx n="93" d="100"/>
          <a:sy n="93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8DEB9-E04D-491B-8334-6F2306D1037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E2E20-6440-4CE2-9078-6D7E05929A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7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2E20-6440-4CE2-9078-6D7E05929A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5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9364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0878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982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235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045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653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348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29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3739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9489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19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53313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31323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110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1591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906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2E20-6440-4CE2-9078-6D7E05929A4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57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00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41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40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9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90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4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68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1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928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77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26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536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4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44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43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88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64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873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65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85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845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22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37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66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917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3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11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131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96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94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02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12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39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871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995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403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936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194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40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25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33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39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234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03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044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956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336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8013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61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47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6458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2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2494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2858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870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684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4797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1252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061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1539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8467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373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5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7891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9975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735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17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7172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998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707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53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0030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2809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5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04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625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C3CEC-7D76-403C-8E8D-F151F1842600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14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531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4957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298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55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738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415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821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91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264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8530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612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505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0835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074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357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9136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39455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8109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7989A-07AA-41C5-89E1-8DD68250310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2B7B0-CB68-4A4A-B4AD-BDA782DBA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FB1AF-E7A6-40EC-9470-E5788F6C3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D3AFC-97D4-4CC1-BF55-38DA4831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76148-DFC8-46E5-A0FD-2CB0D464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D21A7-D98C-4F6F-A25F-744CF18A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0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A1CC8-8E6B-4CFC-9FAA-3BB57B9A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D5F009-EC3C-4EA2-8581-6A1AC7720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42914-E99B-4749-B6EC-869E1D09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E1C0D-5562-4B69-8672-F9C0A84E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73028-FFE6-492F-919B-FCD11212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9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CADB02-57E6-4E2F-A5CD-DE7C8D347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B8500F-4219-4F69-8F04-0AE038C54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36530-0FC3-4EAC-948C-0C2013DF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A6CB0-FE47-4E54-AE16-6828AAB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655A6-6429-4EB1-ADD6-09394437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4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49A05-314B-4CE2-B0C1-DECEA4D5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42857-7A42-4548-A651-E790742B7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3C79C-0418-445E-807E-9A43031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11B45-C153-4AA6-B69E-B9375CD2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11054-91E1-4230-8D04-F95805CF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4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16977-D488-4CE1-897C-5FAEB40A6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B1490-39CB-44BE-AC5A-ABB4452F4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21CF5-6744-456E-9751-0CBBBDF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FE6C3-AFCE-434C-8C25-44FE789A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82320C-F244-4699-AF35-D2ABE569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1FD38-593D-43DA-997F-C0FD4402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62A65-7841-47DD-BB33-280DF9FF5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CA4AEF-6541-4E61-9BD4-2D39350B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817CC-F98F-446B-8399-8F33C7D8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EA241-A751-4071-BBFA-BFE5D457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5BA32-BF7E-4024-9660-800AC6CB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93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AC089-D292-4902-B689-0573DE00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4727F5-4EA0-46F2-BF1C-08769872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4BA16B-464F-49B2-9A1F-572B8E9DA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4A7D80-4983-4C83-8C69-7FCA2320F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751547-9C72-430A-BF07-AA385E399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EF25E-775A-4DAF-8CE6-6B0053CB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D72123-213C-4810-AB8E-6BE16512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A3AC1C-AFC9-4886-A53D-D925676D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DFB91-F739-43B0-87DC-F7E2E6584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543FFC-ECBD-4B43-9C31-4B656B32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08C8D1-4767-4710-AD0C-8EB5ECF1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BD9A89-2243-46C7-99A5-A19ED7FF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47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4F84FB-A451-4BE0-94F9-82E891C8B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E35BB7-81CF-4011-8CB8-04B8EF1FD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86415F-EA52-448A-B9FB-F8B0F7E0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7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55D70-AC87-4A4A-93CE-78E4D359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2535F-4942-4078-9C9C-F6C887C44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31CE6-34C5-4366-B923-E079A0A6C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8ACF9E-3C56-44FC-ABDA-862967D1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32CEE3-4137-489A-AC18-FE6C4209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77AD67-2C83-446F-9E79-C4C5BD2F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7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A8E9-11BC-4F17-A84A-CDBEB4A4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550C38-8595-4EBB-8061-42EE7E7EC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D9CAE2-DE0F-4F79-BE6E-687DACA1B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B9B1F9-3D27-413C-A1DB-9702BA07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D5E160-3A1E-4764-9C83-C7B02A80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F49B9-EBDA-4D77-B755-E0B92D6E0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4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0FA880-9A55-4578-BF7F-69626AEA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F8561-3AA1-4212-8703-D0B7FBFC5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C942B-3848-45B0-A997-5FF3D8682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D901-8698-4100-A0B5-109703A6959A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DF061-9F99-41F6-8AA4-EBB1D5403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305FB-EDA9-40BE-B9DE-9D42AF650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D6F67-FB0F-4454-AAA4-232649A71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2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7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67B62C-9161-4146-AA7D-00921B2B1B8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순서</a:t>
            </a: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3200" b="1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3200" b="1" kern="1200" dirty="0" err="1">
                <a:latin typeface="+mj-lt"/>
                <a:ea typeface="+mj-ea"/>
                <a:cs typeface="+mj-cs"/>
              </a:rPr>
              <a:t>메트로킹</a:t>
            </a: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 과제 리뷰</a:t>
            </a: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지난주 진도 이어 나가기 </a:t>
            </a: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(</a:t>
            </a: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시험 포함</a:t>
            </a: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)</a:t>
            </a:r>
          </a:p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STS</a:t>
            </a: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설치</a:t>
            </a: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, SVN </a:t>
            </a:r>
            <a:r>
              <a:rPr lang="en-US" altLang="ko-KR" sz="3200" b="1" kern="1200" dirty="0" err="1">
                <a:latin typeface="+mj-lt"/>
                <a:ea typeface="+mj-ea"/>
                <a:cs typeface="+mj-cs"/>
              </a:rPr>
              <a:t>springFirst</a:t>
            </a: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 checkout, repository </a:t>
            </a: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설명</a:t>
            </a: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marL="514350" indent="-51435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r>
              <a:rPr lang="en-US" altLang="ko-KR" sz="3200" b="1" kern="1200" dirty="0">
                <a:latin typeface="+mj-lt"/>
                <a:ea typeface="+mj-ea"/>
                <a:cs typeface="+mj-cs"/>
              </a:rPr>
              <a:t>Spring boot</a:t>
            </a: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로 첫 화면 띄우기</a:t>
            </a: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marL="514350" indent="-514350"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AutoNum type="arabicPeriod"/>
            </a:pPr>
            <a:endParaRPr lang="en-US" altLang="ko-KR" sz="3200" b="1" kern="1200" dirty="0"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ko-KR" altLang="en-US" sz="32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745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032F75B-EDAC-44D3-9194-71D7C5E0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17" y="319536"/>
            <a:ext cx="3171308" cy="4749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4905080" y="618938"/>
            <a:ext cx="629710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화면에 필요한 </a:t>
            </a:r>
            <a:r>
              <a:rPr lang="en-US" altLang="ko-KR" sz="3500" b="1" dirty="0" err="1"/>
              <a:t>jsp</a:t>
            </a:r>
            <a:r>
              <a:rPr lang="ko-KR" altLang="en-US" sz="3500" b="1" dirty="0"/>
              <a:t>파일</a:t>
            </a:r>
            <a:r>
              <a:rPr lang="en-US" altLang="ko-KR" sz="3500" b="1" dirty="0"/>
              <a:t>, </a:t>
            </a:r>
            <a:r>
              <a:rPr lang="ko-KR" altLang="en-US" sz="3500" b="1" dirty="0"/>
              <a:t>그리고</a:t>
            </a:r>
            <a:endParaRPr lang="en-US" altLang="ko-KR" sz="3500" b="1" dirty="0"/>
          </a:p>
          <a:p>
            <a:r>
              <a:rPr lang="ko-KR" altLang="en-US" sz="3500" b="1" dirty="0"/>
              <a:t>각각의 위치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055C16-AFD1-4613-A543-C41154629C6C}"/>
              </a:ext>
            </a:extLst>
          </p:cNvPr>
          <p:cNvSpPr/>
          <p:nvPr/>
        </p:nvSpPr>
        <p:spPr>
          <a:xfrm>
            <a:off x="2601798" y="1630705"/>
            <a:ext cx="1809946" cy="132917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284EF-EEEF-490C-AED6-8E311B3BB263}"/>
              </a:ext>
            </a:extLst>
          </p:cNvPr>
          <p:cNvSpPr/>
          <p:nvPr/>
        </p:nvSpPr>
        <p:spPr>
          <a:xfrm>
            <a:off x="2601798" y="4271052"/>
            <a:ext cx="1809946" cy="798459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4CE6E9-FEEE-44D1-9C70-67227701F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65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B010DF-F6F1-4DE0-B311-C2D33C6B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80631"/>
            <a:ext cx="7658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7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72D39B-6EF8-469D-8887-999BAC94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0"/>
            <a:ext cx="6286500" cy="2657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43974-2D5F-450E-9D90-6CC12A0CE8FD}"/>
              </a:ext>
            </a:extLst>
          </p:cNvPr>
          <p:cNvSpPr txBox="1"/>
          <p:nvPr/>
        </p:nvSpPr>
        <p:spPr>
          <a:xfrm>
            <a:off x="7875895" y="1955744"/>
            <a:ext cx="389399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left.jsp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037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B1AA2A-F1E2-4AAC-BC32-E9311047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133572"/>
            <a:ext cx="63055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2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95DC16-470A-4C1A-B15C-31D2055E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92037"/>
            <a:ext cx="109347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2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BF3D6E-DED8-4C00-805B-D80FA9D3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97575"/>
            <a:ext cx="92392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39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702" y="174504"/>
            <a:ext cx="11982596" cy="4840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시험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leftChk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컨텍스트를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header.jsp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옮겨주세요</a:t>
            </a:r>
          </a:p>
          <a:p>
            <a:pPr algn="ctr">
              <a:lnSpc>
                <a:spcPct val="13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옮긴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leftChk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컨텍스트의 이름을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leftCmmn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변경해주세요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left.jsp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있는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태그는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바꾸지마세요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default-header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새로 만드시는데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값은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headFrm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 안의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name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값은 </a:t>
            </a:r>
            <a:r>
              <a:rPr lang="en-US" altLang="ko-KR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pageHeadName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변경해주세요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첫번째 레프트 메뉴를 누르면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키에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값을 넣고 두번째 레프트 </a:t>
            </a:r>
          </a:p>
          <a:p>
            <a:pPr algn="ctr">
              <a:lnSpc>
                <a:spcPct val="13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메뉴를 누르면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키에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값을 넣습니다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메서드에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a, b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키에   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들어가있는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숫자만큼 “시험” 이라는 문자열을 출력하세요</a:t>
            </a:r>
          </a:p>
          <a:p>
            <a:pPr algn="ctr">
              <a:lnSpc>
                <a:spcPct val="13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기능이 정상적으로 돌아가면 됩니다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하이라이트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이동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0184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BB9959-195B-4274-BCBD-F650EA22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77" y="0"/>
            <a:ext cx="11055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54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95FFDB-FED9-4F2E-853D-AC811422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87" y="168128"/>
            <a:ext cx="45434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663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5C19D9-7424-416A-9A71-6A8A44354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69"/>
            <a:ext cx="12192000" cy="154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931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37154B-5EDF-4E62-84C8-7E2F7A38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30137"/>
            <a:ext cx="102679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647930" y="967317"/>
            <a:ext cx="6297105" cy="38625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 err="1"/>
              <a:t>cmmn</a:t>
            </a:r>
            <a:r>
              <a:rPr lang="ko-KR" altLang="en-US" sz="3500" b="1" dirty="0"/>
              <a:t>폴더 내부에</a:t>
            </a:r>
            <a:endParaRPr lang="en-US" altLang="ko-KR" sz="3500" b="1" dirty="0"/>
          </a:p>
          <a:p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default-</a:t>
            </a:r>
            <a:r>
              <a:rPr lang="en-US" altLang="ko-KR" sz="3500" b="1" dirty="0" err="1"/>
              <a:t>header.jsp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default-</a:t>
            </a:r>
            <a:r>
              <a:rPr lang="en-US" altLang="ko-KR" sz="3500" b="1" dirty="0" err="1"/>
              <a:t>layouts.jsp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default-</a:t>
            </a:r>
            <a:r>
              <a:rPr lang="en-US" altLang="ko-KR" sz="3500" b="1" dirty="0" err="1"/>
              <a:t>left.jsp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default-</a:t>
            </a:r>
            <a:r>
              <a:rPr lang="en-US" altLang="ko-KR" sz="3500" b="1" dirty="0" err="1"/>
              <a:t>nav.jsp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default-</a:t>
            </a:r>
            <a:r>
              <a:rPr lang="en-US" altLang="ko-KR" sz="3500" b="1" dirty="0" err="1"/>
              <a:t>slideBox.jsp</a:t>
            </a:r>
            <a:endParaRPr lang="en-US" altLang="ko-KR" sz="35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284EF-EEEF-490C-AED6-8E311B3BB263}"/>
              </a:ext>
            </a:extLst>
          </p:cNvPr>
          <p:cNvSpPr/>
          <p:nvPr/>
        </p:nvSpPr>
        <p:spPr>
          <a:xfrm>
            <a:off x="647930" y="967317"/>
            <a:ext cx="2362486" cy="66759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4CE6E9-FEEE-44D1-9C70-67227701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AEB60-9A68-40A7-A34E-4EFBD400C412}"/>
              </a:ext>
            </a:extLst>
          </p:cNvPr>
          <p:cNvSpPr txBox="1"/>
          <p:nvPr/>
        </p:nvSpPr>
        <p:spPr>
          <a:xfrm>
            <a:off x="6271967" y="967317"/>
            <a:ext cx="5762920" cy="27853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main</a:t>
            </a:r>
            <a:r>
              <a:rPr lang="ko-KR" altLang="en-US" sz="3500" b="1" dirty="0"/>
              <a:t>폴더 내부에</a:t>
            </a:r>
            <a:endParaRPr lang="en-US" altLang="ko-KR" sz="3500" b="1" dirty="0"/>
          </a:p>
          <a:p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main-</a:t>
            </a:r>
            <a:r>
              <a:rPr lang="en-US" altLang="ko-KR" sz="3500" b="1" dirty="0" err="1"/>
              <a:t>pageHead.jsp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/>
              <a:t>main-</a:t>
            </a:r>
            <a:r>
              <a:rPr lang="en-US" altLang="ko-KR" sz="3500" b="1" dirty="0" err="1"/>
              <a:t>script.jsp</a:t>
            </a:r>
            <a:endParaRPr lang="en-US" altLang="ko-KR" sz="3500" b="1" dirty="0"/>
          </a:p>
          <a:p>
            <a:pPr marL="514350" indent="-514350">
              <a:buAutoNum type="arabicPeriod"/>
            </a:pPr>
            <a:r>
              <a:rPr lang="en-US" altLang="ko-KR" sz="3500" b="1" dirty="0" err="1"/>
              <a:t>main.jsp</a:t>
            </a:r>
            <a:endParaRPr lang="en-US" altLang="ko-KR" sz="35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96EBBD-A9D0-4A17-9CDE-81C484E308C3}"/>
              </a:ext>
            </a:extLst>
          </p:cNvPr>
          <p:cNvSpPr/>
          <p:nvPr/>
        </p:nvSpPr>
        <p:spPr>
          <a:xfrm>
            <a:off x="6258898" y="987467"/>
            <a:ext cx="2089984" cy="66759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378535-095C-4608-A26E-71E24ED35CFC}"/>
              </a:ext>
            </a:extLst>
          </p:cNvPr>
          <p:cNvSpPr/>
          <p:nvPr/>
        </p:nvSpPr>
        <p:spPr>
          <a:xfrm>
            <a:off x="3210898" y="147447"/>
            <a:ext cx="6096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500" b="1" dirty="0">
                <a:solidFill>
                  <a:srgbClr val="FF0000"/>
                </a:solidFill>
              </a:rPr>
              <a:t>파일명과 위치를 확인하세요</a:t>
            </a:r>
            <a:r>
              <a:rPr lang="en-US" altLang="ko-KR" sz="3500" b="1" dirty="0">
                <a:solidFill>
                  <a:srgbClr val="FF0000"/>
                </a:solidFill>
              </a:rPr>
              <a:t>!</a:t>
            </a:r>
            <a:endParaRPr lang="ko-KR" altLang="en-US" sz="3500" b="1" dirty="0">
              <a:solidFill>
                <a:srgbClr val="FF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B484F4-0BBA-4A12-B87D-4EAD9B12E27C}"/>
              </a:ext>
            </a:extLst>
          </p:cNvPr>
          <p:cNvSpPr/>
          <p:nvPr/>
        </p:nvSpPr>
        <p:spPr>
          <a:xfrm>
            <a:off x="471963" y="2046358"/>
            <a:ext cx="10896141" cy="2803705"/>
          </a:xfrm>
          <a:prstGeom prst="rect">
            <a:avLst/>
          </a:prstGeom>
          <a:solidFill>
            <a:srgbClr val="FFC000">
              <a:alpha val="1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7891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4E2AA3-AFA0-4885-BAE2-39E47DEB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0"/>
            <a:ext cx="101155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8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676CA9-6AF0-4B66-B89A-00212D43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0"/>
            <a:ext cx="7639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754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4C2B34-67ED-4FED-BF5D-B9EBC4D0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12" y="190057"/>
            <a:ext cx="74961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18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85845F-1113-4850-B609-0294D0CEE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152843"/>
            <a:ext cx="9153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00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B33BEA0-7DD5-426E-960E-01DD7C44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9934"/>
            <a:ext cx="7848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517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169132-3CEC-4A28-92B3-B1815910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214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261653-46C3-41FC-A5E7-96D4A20D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62" y="123825"/>
            <a:ext cx="65436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28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728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875A48C-4EC0-495B-9509-7B6EAFB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95" y="147447"/>
            <a:ext cx="3220198" cy="59251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4719060" y="0"/>
            <a:ext cx="6340092" cy="38625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example &gt; new &gt; folder </a:t>
            </a:r>
            <a:r>
              <a:rPr lang="ko-KR" altLang="en-US" sz="3500" b="1" dirty="0"/>
              <a:t> </a:t>
            </a:r>
            <a:endParaRPr lang="en-US" altLang="ko-KR" sz="3500" b="1" dirty="0"/>
          </a:p>
          <a:p>
            <a:r>
              <a:rPr lang="en-US" altLang="ko-KR" sz="3500" b="1" dirty="0">
                <a:solidFill>
                  <a:srgbClr val="FF0000"/>
                </a:solidFill>
              </a:rPr>
              <a:t>charts</a:t>
            </a:r>
            <a:r>
              <a:rPr lang="ko-KR" altLang="en-US" sz="3500" b="1" dirty="0">
                <a:solidFill>
                  <a:srgbClr val="FF0000"/>
                </a:solidFill>
              </a:rPr>
              <a:t>폴더를 생성</a:t>
            </a:r>
            <a:endParaRPr lang="en-US" altLang="ko-KR" sz="3500" b="1" dirty="0">
              <a:solidFill>
                <a:srgbClr val="FF0000"/>
              </a:solidFill>
            </a:endParaRPr>
          </a:p>
          <a:p>
            <a:endParaRPr lang="en-US" altLang="ko-KR" sz="3500" b="1" dirty="0"/>
          </a:p>
          <a:p>
            <a:r>
              <a:rPr lang="en-US" altLang="ko-KR" sz="3500" b="1" dirty="0" err="1">
                <a:solidFill>
                  <a:srgbClr val="FF0000"/>
                </a:solidFill>
              </a:rPr>
              <a:t>charts_pageHead.jsp</a:t>
            </a:r>
            <a:endParaRPr lang="en-US" altLang="ko-KR" sz="3500" b="1" dirty="0">
              <a:solidFill>
                <a:srgbClr val="FF0000"/>
              </a:solidFill>
            </a:endParaRPr>
          </a:p>
          <a:p>
            <a:r>
              <a:rPr lang="en-US" altLang="ko-KR" sz="3500" b="1" dirty="0" err="1">
                <a:solidFill>
                  <a:srgbClr val="FF0000"/>
                </a:solidFill>
              </a:rPr>
              <a:t>charts_script.jsp</a:t>
            </a:r>
            <a:endParaRPr lang="en-US" altLang="ko-KR" sz="3500" b="1" dirty="0">
              <a:solidFill>
                <a:srgbClr val="FF0000"/>
              </a:solidFill>
            </a:endParaRPr>
          </a:p>
          <a:p>
            <a:r>
              <a:rPr lang="en-US" altLang="ko-KR" sz="3500" b="1" dirty="0" err="1">
                <a:solidFill>
                  <a:srgbClr val="FF0000"/>
                </a:solidFill>
              </a:rPr>
              <a:t>charts.jsp</a:t>
            </a:r>
            <a:r>
              <a:rPr lang="en-US" altLang="ko-KR" sz="3500" b="1" dirty="0">
                <a:solidFill>
                  <a:srgbClr val="FF0000"/>
                </a:solidFill>
              </a:rPr>
              <a:t> </a:t>
            </a:r>
            <a:r>
              <a:rPr lang="ko-KR" altLang="en-US" sz="3500" b="1" dirty="0"/>
              <a:t>를 </a:t>
            </a:r>
            <a:r>
              <a:rPr lang="en-US" altLang="ko-KR" sz="3500" b="1" dirty="0"/>
              <a:t>charts </a:t>
            </a:r>
            <a:r>
              <a:rPr lang="ko-KR" altLang="en-US" sz="3500" b="1" dirty="0"/>
              <a:t>폴더에 </a:t>
            </a:r>
            <a:endParaRPr lang="en-US" altLang="ko-KR" sz="3500" b="1" dirty="0"/>
          </a:p>
          <a:p>
            <a:r>
              <a:rPr lang="ko-KR" altLang="en-US" sz="3500" b="1" dirty="0"/>
              <a:t>위치시켜주세요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F0C52-810E-4B78-90B8-D08936048073}"/>
              </a:ext>
            </a:extLst>
          </p:cNvPr>
          <p:cNvSpPr/>
          <p:nvPr/>
        </p:nvSpPr>
        <p:spPr>
          <a:xfrm>
            <a:off x="1314094" y="933396"/>
            <a:ext cx="3220197" cy="1102794"/>
          </a:xfrm>
          <a:prstGeom prst="rect">
            <a:avLst/>
          </a:prstGeom>
          <a:solidFill>
            <a:srgbClr val="E4004F">
              <a:alpha val="2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11B4E5-22D0-4162-B42E-6060F680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7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2E2CD86-1269-43E6-9C9F-542BFF0E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8" y="0"/>
            <a:ext cx="9686925" cy="153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5246280" y="1184396"/>
            <a:ext cx="6340092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Charts </a:t>
            </a:r>
            <a:r>
              <a:rPr lang="ko-KR" altLang="en-US" sz="3500" b="1" dirty="0"/>
              <a:t>폴더 내부 모든 파일</a:t>
            </a:r>
            <a:endParaRPr lang="en-US" altLang="ko-KR" sz="3500" b="1" dirty="0"/>
          </a:p>
          <a:p>
            <a:r>
              <a:rPr lang="en-US" altLang="ko-KR" sz="3500" b="1" dirty="0">
                <a:solidFill>
                  <a:srgbClr val="FF0000"/>
                </a:solidFill>
              </a:rPr>
              <a:t>page</a:t>
            </a:r>
            <a:r>
              <a:rPr lang="ko-KR" altLang="en-US" sz="3500" b="1" dirty="0">
                <a:solidFill>
                  <a:srgbClr val="FF0000"/>
                </a:solidFill>
              </a:rPr>
              <a:t> </a:t>
            </a:r>
            <a:r>
              <a:rPr lang="ko-KR" altLang="en-US" sz="3500" b="1" dirty="0" err="1">
                <a:solidFill>
                  <a:srgbClr val="FF0000"/>
                </a:solidFill>
              </a:rPr>
              <a:t>디렉티브</a:t>
            </a:r>
            <a:r>
              <a:rPr lang="ko-KR" altLang="en-US" sz="3500" b="1" dirty="0" err="1"/>
              <a:t>를</a:t>
            </a:r>
            <a:r>
              <a:rPr lang="ko-KR" altLang="en-US" sz="3500" b="1" dirty="0"/>
              <a:t> 제외한</a:t>
            </a:r>
            <a:endParaRPr lang="en-US" altLang="ko-KR" sz="3500" b="1" dirty="0"/>
          </a:p>
          <a:p>
            <a:r>
              <a:rPr lang="ko-KR" altLang="en-US" sz="3500" b="1" dirty="0"/>
              <a:t>모든 내용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F0C52-810E-4B78-90B8-D08936048073}"/>
              </a:ext>
            </a:extLst>
          </p:cNvPr>
          <p:cNvSpPr/>
          <p:nvPr/>
        </p:nvSpPr>
        <p:spPr>
          <a:xfrm>
            <a:off x="535418" y="195205"/>
            <a:ext cx="9686925" cy="3284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DD2B2E-8F01-4083-9011-94891D7A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6" y="1714599"/>
            <a:ext cx="3593969" cy="15711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F004B0-7ADA-4E8C-BEDB-BCC9F918D292}"/>
              </a:ext>
            </a:extLst>
          </p:cNvPr>
          <p:cNvSpPr/>
          <p:nvPr/>
        </p:nvSpPr>
        <p:spPr>
          <a:xfrm>
            <a:off x="885169" y="2103065"/>
            <a:ext cx="2617384" cy="11093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C50138-8E3E-4D71-848F-A36725620BF3}"/>
              </a:ext>
            </a:extLst>
          </p:cNvPr>
          <p:cNvCxnSpPr>
            <a:cxnSpLocks/>
          </p:cNvCxnSpPr>
          <p:nvPr/>
        </p:nvCxnSpPr>
        <p:spPr>
          <a:xfrm flipV="1">
            <a:off x="4233600" y="538219"/>
            <a:ext cx="0" cy="21224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1A9C95-57FC-4441-BFDD-E7200F290812}"/>
              </a:ext>
            </a:extLst>
          </p:cNvPr>
          <p:cNvCxnSpPr>
            <a:cxnSpLocks/>
          </p:cNvCxnSpPr>
          <p:nvPr/>
        </p:nvCxnSpPr>
        <p:spPr>
          <a:xfrm>
            <a:off x="3502553" y="2627626"/>
            <a:ext cx="73104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110BC73-D49F-4127-8AE0-E1B8805A2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55" y="0"/>
            <a:ext cx="2000250" cy="15811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65294" y="1973997"/>
            <a:ext cx="762516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제공한 메트로 킹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charts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찾아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해서 이클립스에 붙여 넣어 줍니다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1" y="514739"/>
            <a:ext cx="2381250" cy="495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514739"/>
            <a:ext cx="1638300" cy="4953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290973" y="603768"/>
            <a:ext cx="531845" cy="37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730883" y="603768"/>
            <a:ext cx="531845" cy="37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793" y="501107"/>
            <a:ext cx="1956006" cy="578543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09479F-0620-4BFC-B0F0-2A5F1EF13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8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5E925D-3A3A-470A-966B-145D7575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5" y="1751944"/>
            <a:ext cx="5143500" cy="446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5F0D36-C0BA-4844-8BEB-20CC409EA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13" y="1836785"/>
            <a:ext cx="6438900" cy="5381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B240ADA-C13C-4AF6-A821-6AAB80B16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272" y="1923394"/>
            <a:ext cx="6924675" cy="4295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0" y="491626"/>
            <a:ext cx="12192000" cy="1169551"/>
          </a:xfrm>
          <a:prstGeom prst="rect">
            <a:avLst/>
          </a:prstGeom>
          <a:solidFill>
            <a:srgbClr val="FFDE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page-head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영역을 각각의 파일에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자르고 붙여넣기 하세요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43C22D-0917-4D12-A51B-C2E451CF8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20D5AC-9404-4103-92D5-88D6F923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655217"/>
            <a:ext cx="10934700" cy="38290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417220" y="0"/>
            <a:ext cx="535755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컨트롤러를 생성합니다</a:t>
            </a:r>
            <a:r>
              <a:rPr lang="en-US" altLang="ko-KR" sz="3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8701" y="2626304"/>
            <a:ext cx="1856986" cy="559956"/>
          </a:xfrm>
          <a:prstGeom prst="rect">
            <a:avLst/>
          </a:prstGeom>
          <a:solidFill>
            <a:srgbClr val="FF0000">
              <a:alpha val="2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11057" y="4005284"/>
            <a:ext cx="6858352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r"/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 컨트롤러 외에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Charts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만들어 줍니다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3500" b="1" spc="-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ACB22F-38D5-45D7-B3AE-F101A99EC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3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0834" cy="17634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72036" y="1037154"/>
            <a:ext cx="2376095" cy="316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33334" y="1027727"/>
            <a:ext cx="796413" cy="3169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E8A746-0F15-469D-8B7F-551E5421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F6E77A-8E4D-4607-A2F0-606CD5E577DA}"/>
              </a:ext>
            </a:extLst>
          </p:cNvPr>
          <p:cNvSpPr/>
          <p:nvPr/>
        </p:nvSpPr>
        <p:spPr>
          <a:xfrm>
            <a:off x="9153711" y="1595462"/>
            <a:ext cx="289386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default-</a:t>
            </a:r>
            <a:r>
              <a:rPr lang="en-US" altLang="ko-KR" sz="3500" b="1" spc="-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left.jsp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5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38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28" y="1020270"/>
            <a:ext cx="232099" cy="255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31" y="1009157"/>
            <a:ext cx="1012759" cy="2550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8946" y="94316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함수</a:t>
            </a:r>
            <a:endParaRPr lang="en-US" altLang="ko-KR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6D5AAA-7D5B-4C0A-9713-02A903A85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91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329404" y="356319"/>
            <a:ext cx="2743200" cy="377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85CE22-51BB-4DC0-9A98-CDFE7A1A1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4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0" y="0"/>
            <a:ext cx="12192000" cy="744836"/>
          </a:xfrm>
          <a:prstGeom prst="rect">
            <a:avLst/>
          </a:prstGeom>
          <a:solidFill>
            <a:srgbClr val="FFFF00">
              <a:alpha val="40000"/>
            </a:srgb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kern="1200" dirty="0">
                <a:latin typeface="+mj-lt"/>
                <a:ea typeface="+mj-ea"/>
                <a:cs typeface="+mj-cs"/>
              </a:rPr>
              <a:t>제공 받은 프로젝트의 첫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0E69A-FA47-49FB-B748-40C98927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4836"/>
            <a:ext cx="12192000" cy="50596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66336A-20A9-458A-9E89-115BEFD39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6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049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3FB3FF-D74C-4E23-AEE0-24D968E9E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FCBE6B-1F6B-41BF-AC89-E62C5CFE3C3B}"/>
              </a:ext>
            </a:extLst>
          </p:cNvPr>
          <p:cNvSpPr/>
          <p:nvPr/>
        </p:nvSpPr>
        <p:spPr>
          <a:xfrm>
            <a:off x="2950145" y="347567"/>
            <a:ext cx="4438648" cy="354563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EC8B41-FF9C-4612-85F0-F169FB556817}"/>
              </a:ext>
            </a:extLst>
          </p:cNvPr>
          <p:cNvSpPr/>
          <p:nvPr/>
        </p:nvSpPr>
        <p:spPr>
          <a:xfrm>
            <a:off x="6329026" y="347567"/>
            <a:ext cx="775158" cy="354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04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9" y="491626"/>
            <a:ext cx="11601450" cy="104775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183485" y="491626"/>
            <a:ext cx="2369977" cy="377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539259" y="491626"/>
            <a:ext cx="1402701" cy="3778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B4731-06A7-4450-9DE6-82998DEDD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73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253"/>
            <a:ext cx="12192000" cy="6966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034648-65DE-409B-881D-1CDB0A0A9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8CCAD5-FDD8-4C89-A799-6CBA211904D3}"/>
              </a:ext>
            </a:extLst>
          </p:cNvPr>
          <p:cNvSpPr/>
          <p:nvPr/>
        </p:nvSpPr>
        <p:spPr>
          <a:xfrm>
            <a:off x="3314231" y="615033"/>
            <a:ext cx="4208359" cy="299367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EFEEEC-903E-45E8-AD05-D515FE9E0AD1}"/>
              </a:ext>
            </a:extLst>
          </p:cNvPr>
          <p:cNvSpPr/>
          <p:nvPr/>
        </p:nvSpPr>
        <p:spPr>
          <a:xfrm>
            <a:off x="6590281" y="628921"/>
            <a:ext cx="674677" cy="265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4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7B173F2-4A43-46A5-B165-952718A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32"/>
            <a:ext cx="12192000" cy="29260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0949" y="827682"/>
            <a:ext cx="4792251" cy="2079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096721-CE58-42AA-BB5C-A4C21E728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7F0047-1157-47E7-A31F-A9731D4B33D0}"/>
              </a:ext>
            </a:extLst>
          </p:cNvPr>
          <p:cNvSpPr/>
          <p:nvPr/>
        </p:nvSpPr>
        <p:spPr>
          <a:xfrm>
            <a:off x="6289931" y="2394877"/>
            <a:ext cx="289386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default-</a:t>
            </a:r>
            <a:r>
              <a:rPr lang="en-US" altLang="ko-KR" sz="3500" b="1" spc="-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left.jsp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30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C50F3B-9DEB-4EA0-BFAB-C2982942F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260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42506" y="1494053"/>
            <a:ext cx="759768" cy="331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A90CC3-6F40-4CEB-AAEA-45B65586B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64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49CCB55-FBC2-44DA-9C88-4BEED254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260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62802" y="1737360"/>
            <a:ext cx="3659438" cy="304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A9409D-1869-48A7-BE60-CB2947EB4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523027-448E-4403-86D1-4F9AD4A91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260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70496" y="1452880"/>
            <a:ext cx="762463" cy="3109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2067A7-E53C-40C5-9DA3-2D9C16F1D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1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41735D4-A18B-49E3-9764-CF9A8948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8950" cy="30448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27903" y="1761668"/>
            <a:ext cx="1809326" cy="3310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F41FAD-7678-4B1B-AFEB-89FA3F1D9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0F2B47-9D8F-4864-9177-7DCC30E5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626"/>
            <a:ext cx="12192000" cy="36141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8C104D-257E-4F11-9777-7AD4B68E67DF}"/>
              </a:ext>
            </a:extLst>
          </p:cNvPr>
          <p:cNvSpPr/>
          <p:nvPr/>
        </p:nvSpPr>
        <p:spPr>
          <a:xfrm>
            <a:off x="9026768" y="4105737"/>
            <a:ext cx="2804934" cy="63094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Charts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815DCA-936F-4326-9A61-641A3F2C4EFC}"/>
              </a:ext>
            </a:extLst>
          </p:cNvPr>
          <p:cNvSpPr/>
          <p:nvPr/>
        </p:nvSpPr>
        <p:spPr>
          <a:xfrm>
            <a:off x="9436326" y="491626"/>
            <a:ext cx="2755674" cy="36141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DE60A9-F459-4AEB-BFE2-F642D15A0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88" y="813081"/>
            <a:ext cx="2000250" cy="15811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83183" y="0"/>
            <a:ext cx="5825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레이아웃이 다른 </a:t>
            </a:r>
            <a:r>
              <a:rPr lang="ko-KR" altLang="en-US" sz="3600" b="1" spc="-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타일즈</a:t>
            </a:r>
            <a:r>
              <a:rPr lang="ko-KR" altLang="en-US" sz="36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34" y="2773455"/>
            <a:ext cx="949971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제공한 </a:t>
            </a:r>
            <a:r>
              <a:rPr lang="ko-KR" altLang="en-US" sz="3500" b="1" spc="-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메트로킹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크롬으로 열어주세요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6" y="1356006"/>
            <a:ext cx="2381250" cy="495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95" y="1356006"/>
            <a:ext cx="1638300" cy="4953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220668" y="1445035"/>
            <a:ext cx="531845" cy="37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660578" y="1445035"/>
            <a:ext cx="531845" cy="37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88" y="1342374"/>
            <a:ext cx="1956006" cy="5785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1D9341-10E2-4B1D-A495-C787463C1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7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B193B8-B465-40DB-A54E-21EDEEE2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68" y="0"/>
            <a:ext cx="2190750" cy="36671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BDF26F-1906-4FF7-8780-60929A600A6A}"/>
              </a:ext>
            </a:extLst>
          </p:cNvPr>
          <p:cNvSpPr/>
          <p:nvPr/>
        </p:nvSpPr>
        <p:spPr>
          <a:xfrm>
            <a:off x="1636513" y="1011997"/>
            <a:ext cx="2133598" cy="371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04EF6D-3BC2-497A-AA30-F4AC8452C2F7}"/>
              </a:ext>
            </a:extLst>
          </p:cNvPr>
          <p:cNvSpPr/>
          <p:nvPr/>
        </p:nvSpPr>
        <p:spPr>
          <a:xfrm>
            <a:off x="1636513" y="3267828"/>
            <a:ext cx="2133598" cy="371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9">
            <a:extLst>
              <a:ext uri="{FF2B5EF4-FFF2-40B4-BE49-F238E27FC236}">
                <a16:creationId xmlns:a16="http://schemas.microsoft.com/office/drawing/2014/main" id="{0A025C17-98F7-456E-AB18-0C927BBCCB80}"/>
              </a:ext>
            </a:extLst>
          </p:cNvPr>
          <p:cNvCxnSpPr>
            <a:stCxn id="7" idx="3"/>
            <a:endCxn id="8" idx="3"/>
          </p:cNvCxnSpPr>
          <p:nvPr/>
        </p:nvCxnSpPr>
        <p:spPr>
          <a:xfrm>
            <a:off x="3770111" y="1197649"/>
            <a:ext cx="12700" cy="2255831"/>
          </a:xfrm>
          <a:prstGeom prst="bentConnector3">
            <a:avLst>
              <a:gd name="adj1" fmla="val 385715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C8C5AA-28EC-4F42-94BC-B64623FC89FA}"/>
              </a:ext>
            </a:extLst>
          </p:cNvPr>
          <p:cNvSpPr txBox="1"/>
          <p:nvPr/>
        </p:nvSpPr>
        <p:spPr>
          <a:xfrm>
            <a:off x="4722828" y="475190"/>
            <a:ext cx="6080289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Left </a:t>
            </a:r>
            <a:r>
              <a:rPr lang="ko-KR" altLang="en-US" sz="3500" b="1" dirty="0"/>
              <a:t>메뉴의 </a:t>
            </a:r>
            <a:r>
              <a:rPr lang="en-US" altLang="ko-KR" sz="3500" b="1" dirty="0">
                <a:solidFill>
                  <a:srgbClr val="FF0000"/>
                </a:solidFill>
              </a:rPr>
              <a:t>Charts</a:t>
            </a:r>
            <a:r>
              <a:rPr lang="ko-KR" altLang="en-US" sz="3500" b="1" dirty="0"/>
              <a:t>와 </a:t>
            </a:r>
            <a:r>
              <a:rPr lang="en-US" altLang="ko-KR" sz="3500" b="1" dirty="0">
                <a:solidFill>
                  <a:srgbClr val="FF0000"/>
                </a:solidFill>
              </a:rPr>
              <a:t>Login</a:t>
            </a:r>
          </a:p>
          <a:p>
            <a:r>
              <a:rPr lang="ko-KR" altLang="en-US" sz="3500" b="1" dirty="0"/>
              <a:t>페이지를 만들어봅시다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7B5037-8E87-43A8-B523-0AB4C457C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7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626"/>
            <a:ext cx="12192000" cy="3309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36DFD6-6A97-4360-8858-D0F75E46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1B185A-BACA-4500-89E9-36D9B61F7D2D}"/>
              </a:ext>
            </a:extLst>
          </p:cNvPr>
          <p:cNvSpPr/>
          <p:nvPr/>
        </p:nvSpPr>
        <p:spPr>
          <a:xfrm>
            <a:off x="9365987" y="531210"/>
            <a:ext cx="2752325" cy="326993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93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95"/>
            <a:ext cx="12192000" cy="33095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473279" y="1170065"/>
            <a:ext cx="1063691" cy="2146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25679" y="1611810"/>
            <a:ext cx="2021634" cy="2021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5679" y="2034755"/>
            <a:ext cx="2528598" cy="12285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038496" y="1020053"/>
            <a:ext cx="165141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29872" y="1618852"/>
            <a:ext cx="181613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32117" y="2217651"/>
            <a:ext cx="136441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 flipH="1">
            <a:off x="8696131" y="1279812"/>
            <a:ext cx="755778" cy="326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8763648" y="1705909"/>
            <a:ext cx="840661" cy="2037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8397455" y="2510038"/>
            <a:ext cx="1256521" cy="824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AA59291-1DA2-4E46-A8F1-BA1F6BB15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2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31613" y="228843"/>
            <a:ext cx="7928773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페이지는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header, contents, script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500" b="1" spc="-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영역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나뉘어져 있습니다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영역과는 많이 다릅니다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tiles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만들어 보겠습니다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BCDBB7-8E5D-4DA2-B955-900D6E4A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5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030796" y="513373"/>
            <a:ext cx="5374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default-layout.xml </a:t>
            </a: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endParaRPr lang="en-US" altLang="ko-KR" sz="3600" b="1" spc="-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확인하겠습니다</a:t>
            </a:r>
            <a:r>
              <a:rPr lang="en-US" altLang="ko-KR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3600" b="1" i="0" u="none" strike="noStrike" kern="1200" cap="none" spc="-20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23" y="360491"/>
            <a:ext cx="2505464" cy="15060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448131" y="1641820"/>
            <a:ext cx="1773683" cy="2624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320532-A7E2-433F-8CC9-B654A1DDF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9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CBE5FB-85D0-4E5A-8D82-A714EE9A6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626"/>
            <a:ext cx="12192000" cy="36926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39212" y="678448"/>
            <a:ext cx="2249544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26753" y="2853661"/>
            <a:ext cx="2507691" cy="2895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2"/>
          </p:cNvCxnSpPr>
          <p:nvPr/>
        </p:nvCxnSpPr>
        <p:spPr>
          <a:xfrm>
            <a:off x="2763984" y="1006239"/>
            <a:ext cx="1721931" cy="17809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35683" y="549955"/>
            <a:ext cx="388439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큰 레이아웃과</a:t>
            </a:r>
            <a:endParaRPr kumimoji="0" lang="en-US" altLang="ko-KR" sz="3200" b="1" i="0" u="none" strike="noStrike" kern="1200" cap="none" spc="-20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78357" y="2696634"/>
            <a:ext cx="5157181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2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그것을 상속받는 동적인 영역</a:t>
            </a:r>
            <a:endParaRPr kumimoji="0" lang="en-US" altLang="ko-KR" sz="3200" b="1" i="0" u="none" strike="noStrike" kern="1200" cap="none" spc="-20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A5F06D-FBA1-470E-95C9-52E87C0B5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8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8C05A49-2C16-463D-8AA7-6D4FAA3F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456"/>
            <a:ext cx="12192000" cy="3692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38"/>
            <a:ext cx="12192000" cy="31910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3C86E9-0A8D-4B16-89E9-CC089EDE8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1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23C6CD3-7F9D-48B1-A7AA-9E3C642E2D21}"/>
              </a:ext>
            </a:extLst>
          </p:cNvPr>
          <p:cNvGrpSpPr/>
          <p:nvPr/>
        </p:nvGrpSpPr>
        <p:grpSpPr>
          <a:xfrm>
            <a:off x="4111398" y="491626"/>
            <a:ext cx="3969203" cy="2523575"/>
            <a:chOff x="2171929" y="2029228"/>
            <a:chExt cx="2000250" cy="12287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929" y="2029228"/>
              <a:ext cx="2000250" cy="122872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2806910" y="2325319"/>
              <a:ext cx="59343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18581"/>
                  </a:solidFill>
                  <a:latin typeface="Arial Black" panose="020B0A04020102020204" pitchFamily="34" charset="0"/>
                  <a:ea typeface="나눔고딕" panose="020D0604000000000000" pitchFamily="50" charset="-127"/>
                </a:rPr>
                <a:t>…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3830" y="2372797"/>
              <a:ext cx="1399593" cy="70642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415ED9A-20E0-442E-8A1C-DC5B5C564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22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0D91C47-CA77-45BE-B79C-C16C41A6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333"/>
            <a:ext cx="12192000" cy="3692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4" y="929654"/>
            <a:ext cx="11381005" cy="489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5" y="1413195"/>
            <a:ext cx="4986490" cy="2365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4" y="1649793"/>
            <a:ext cx="11381006" cy="236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4" y="3149478"/>
            <a:ext cx="10478279" cy="2365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D2F162-5C28-4E88-99DB-366D7FB55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D814E-40BB-48E3-8D36-09928DA82C49}"/>
              </a:ext>
            </a:extLst>
          </p:cNvPr>
          <p:cNvSpPr/>
          <p:nvPr/>
        </p:nvSpPr>
        <p:spPr>
          <a:xfrm>
            <a:off x="20096" y="301450"/>
            <a:ext cx="1979525" cy="250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5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CF6C174-541A-41FF-89DF-A78609C6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72"/>
            <a:ext cx="12192000" cy="315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4083" y="472772"/>
            <a:ext cx="1782247" cy="3096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E68052-522C-464F-97CC-A2F4CC45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BDB971-C02E-4E4E-9464-1E599C6B4146}"/>
              </a:ext>
            </a:extLst>
          </p:cNvPr>
          <p:cNvSpPr/>
          <p:nvPr/>
        </p:nvSpPr>
        <p:spPr>
          <a:xfrm>
            <a:off x="4950063" y="2491679"/>
            <a:ext cx="1782247" cy="3096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57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982B6AF-728C-442F-AF9D-1A9408AC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772"/>
            <a:ext cx="12192000" cy="31572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83261" y="705260"/>
            <a:ext cx="2406735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B1D499-93B9-4609-9E05-29CDBAE32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8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F04EF6D-3BC2-497A-AA30-F4AC8452C2F7}"/>
              </a:ext>
            </a:extLst>
          </p:cNvPr>
          <p:cNvSpPr/>
          <p:nvPr/>
        </p:nvSpPr>
        <p:spPr>
          <a:xfrm>
            <a:off x="1655367" y="3678758"/>
            <a:ext cx="2133598" cy="371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DFF4E1-8F50-4EB5-A550-01ECDC06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39" y="83407"/>
            <a:ext cx="4552950" cy="2628900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A1C271-FF08-4B6A-8469-8E98C0B94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148" y="1981041"/>
            <a:ext cx="4543425" cy="2114550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99EA8C-A5AC-4074-9C01-18AE18CD8993}"/>
              </a:ext>
            </a:extLst>
          </p:cNvPr>
          <p:cNvSpPr/>
          <p:nvPr/>
        </p:nvSpPr>
        <p:spPr>
          <a:xfrm>
            <a:off x="3499014" y="708164"/>
            <a:ext cx="1679857" cy="555029"/>
          </a:xfrm>
          <a:prstGeom prst="rect">
            <a:avLst/>
          </a:prstGeom>
          <a:solidFill>
            <a:srgbClr val="FF0000">
              <a:alpha val="2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5B9C1D-CC09-4756-8E09-9255A8D96BA5}"/>
              </a:ext>
            </a:extLst>
          </p:cNvPr>
          <p:cNvSpPr/>
          <p:nvPr/>
        </p:nvSpPr>
        <p:spPr>
          <a:xfrm>
            <a:off x="3833714" y="2094783"/>
            <a:ext cx="1439425" cy="555029"/>
          </a:xfrm>
          <a:prstGeom prst="rect">
            <a:avLst/>
          </a:prstGeom>
          <a:solidFill>
            <a:srgbClr val="00B050">
              <a:alpha val="20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BA93E8-71FA-4818-9F81-D875E21DC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23" y="259422"/>
            <a:ext cx="3645582" cy="2992826"/>
          </a:xfrm>
          <a:prstGeom prst="rect">
            <a:avLst/>
          </a:prstGeom>
          <a:ln>
            <a:noFill/>
          </a:ln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A64FCD4-A0CB-47FC-AC03-ACD6ACC5F52F}"/>
              </a:ext>
            </a:extLst>
          </p:cNvPr>
          <p:cNvCxnSpPr>
            <a:cxnSpLocks/>
          </p:cNvCxnSpPr>
          <p:nvPr/>
        </p:nvCxnSpPr>
        <p:spPr>
          <a:xfrm>
            <a:off x="5178871" y="810706"/>
            <a:ext cx="180639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A32BF30-144E-4E6F-9418-AD0BA2070576}"/>
              </a:ext>
            </a:extLst>
          </p:cNvPr>
          <p:cNvCxnSpPr>
            <a:cxnSpLocks/>
          </p:cNvCxnSpPr>
          <p:nvPr/>
        </p:nvCxnSpPr>
        <p:spPr>
          <a:xfrm>
            <a:off x="6477786" y="812465"/>
            <a:ext cx="0" cy="160079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F7BF6D5-09BF-43A6-9368-404DC36292B6}"/>
              </a:ext>
            </a:extLst>
          </p:cNvPr>
          <p:cNvCxnSpPr>
            <a:cxnSpLocks/>
          </p:cNvCxnSpPr>
          <p:nvPr/>
        </p:nvCxnSpPr>
        <p:spPr>
          <a:xfrm>
            <a:off x="5273139" y="2394408"/>
            <a:ext cx="120464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E5DA72-A1EC-4988-A4BF-443D23DEF653}"/>
              </a:ext>
            </a:extLst>
          </p:cNvPr>
          <p:cNvSpPr/>
          <p:nvPr/>
        </p:nvSpPr>
        <p:spPr>
          <a:xfrm>
            <a:off x="6985262" y="659877"/>
            <a:ext cx="2290714" cy="24509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03CED5-6850-4535-8953-745E6967AEFE}"/>
              </a:ext>
            </a:extLst>
          </p:cNvPr>
          <p:cNvSpPr txBox="1"/>
          <p:nvPr/>
        </p:nvSpPr>
        <p:spPr>
          <a:xfrm>
            <a:off x="6372520" y="3572759"/>
            <a:ext cx="49490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Left </a:t>
            </a:r>
            <a:r>
              <a:rPr lang="ko-KR" altLang="en-US" sz="3500" b="1" dirty="0"/>
              <a:t>메뉴 변화에 따른 </a:t>
            </a:r>
            <a:r>
              <a:rPr lang="en-US" altLang="ko-KR" sz="3500" b="1" dirty="0">
                <a:solidFill>
                  <a:srgbClr val="FF0000"/>
                </a:solidFill>
              </a:rPr>
              <a:t>page-head</a:t>
            </a:r>
            <a:r>
              <a:rPr lang="ko-KR" altLang="en-US" sz="3500" b="1" dirty="0"/>
              <a:t>의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변화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7641D8A-E590-4AA2-8B7C-E94D62958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4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15E5595-E1CE-481D-8E5F-7C81C9A8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729"/>
            <a:ext cx="12192000" cy="30702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39823" y="667552"/>
            <a:ext cx="3321134" cy="327791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B1D499-93B9-4609-9E05-29CDBAE32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3AAA22-86F5-42BB-A4F4-AFA7EDB73D44}"/>
              </a:ext>
            </a:extLst>
          </p:cNvPr>
          <p:cNvSpPr/>
          <p:nvPr/>
        </p:nvSpPr>
        <p:spPr>
          <a:xfrm>
            <a:off x="2547481" y="464729"/>
            <a:ext cx="2761381" cy="242327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728EE5-FAE6-4577-835E-65F7BBF7AE18}"/>
              </a:ext>
            </a:extLst>
          </p:cNvPr>
          <p:cNvSpPr/>
          <p:nvPr/>
        </p:nvSpPr>
        <p:spPr>
          <a:xfrm>
            <a:off x="4905752" y="2497794"/>
            <a:ext cx="2761381" cy="242327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56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DF0809-CA21-41D4-9225-A8A0CF37C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626"/>
            <a:ext cx="12192000" cy="30702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83" y="725488"/>
            <a:ext cx="3480884" cy="282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006C7B-09CC-4413-804F-61CBC2E0C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52026D-E741-4E9E-B275-764E8CEB0902}"/>
              </a:ext>
            </a:extLst>
          </p:cNvPr>
          <p:cNvSpPr/>
          <p:nvPr/>
        </p:nvSpPr>
        <p:spPr>
          <a:xfrm>
            <a:off x="8245182" y="713446"/>
            <a:ext cx="3400857" cy="3142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45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8" y="134321"/>
            <a:ext cx="3116036" cy="28610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978093" y="1393953"/>
            <a:ext cx="1826901" cy="3529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19813" y="653141"/>
            <a:ext cx="1202090" cy="3142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710410" y="1063690"/>
            <a:ext cx="181134" cy="3302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964040" y="1249394"/>
            <a:ext cx="186781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Ctrl + 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91543" y="337670"/>
            <a:ext cx="188224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Ctrl + </a:t>
            </a:r>
            <a:r>
              <a:rPr kumimoji="0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161454" y="1880336"/>
            <a:ext cx="7964360" cy="1708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default-</a:t>
            </a:r>
            <a:r>
              <a:rPr lang="en-US" altLang="ko-KR" sz="3500" b="1" spc="-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layouts.jsp</a:t>
            </a:r>
            <a:r>
              <a:rPr lang="en-US" altLang="ko-KR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 후</a:t>
            </a:r>
            <a:endParaRPr lang="en-US" altLang="ko-KR" sz="3500" b="1" spc="-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경로 </a:t>
            </a:r>
            <a:r>
              <a:rPr lang="en-US" altLang="ko-KR" sz="3500" b="1" spc="-2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cmmn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</a:t>
            </a:r>
            <a:endParaRPr lang="en-US" altLang="ko-KR" sz="3500" b="1" spc="-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 넣기 </a:t>
            </a:r>
            <a:r>
              <a:rPr lang="ko-KR" altLang="en-US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해줍니다</a:t>
            </a:r>
            <a:r>
              <a:rPr lang="en-US" altLang="ko-KR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6252F9-6EDA-46F4-9975-6FDFFD515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4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37" y="341536"/>
            <a:ext cx="5538967" cy="217811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692631" y="1004145"/>
            <a:ext cx="531845" cy="37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47421" y="898564"/>
            <a:ext cx="5030801" cy="630942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3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default-content-layout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E3C076-20F8-4BF3-88EC-707DA478E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01105" y="449502"/>
            <a:ext cx="7189789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파일에서 필요한 영역을 제외한 </a:t>
            </a:r>
            <a:endParaRPr lang="en-US" altLang="ko-KR" sz="3500" b="1" spc="-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 부분을 지워보세요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3500" b="1" spc="-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71D84-EA7C-4385-A9BC-F742890B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85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5952"/>
            <a:ext cx="5948765" cy="20014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527722" y="491626"/>
            <a:ext cx="76642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 없는 타일들 입니다</a:t>
            </a:r>
            <a:r>
              <a:rPr lang="en-US" altLang="ko-KR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header, content, script </a:t>
            </a: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영역을</a:t>
            </a:r>
            <a:endParaRPr lang="en-US" altLang="ko-KR" sz="3600" b="1" spc="-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제외한 </a:t>
            </a:r>
            <a:r>
              <a:rPr lang="ko-KR" altLang="en-US" sz="36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나머지를 삭제</a:t>
            </a:r>
            <a:r>
              <a:rPr lang="ko-KR" altLang="en-US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해주시면 됩니다</a:t>
            </a:r>
            <a:r>
              <a:rPr lang="en-US" altLang="ko-KR" sz="3600" b="1" spc="-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0BD9AC-68DC-41AA-A833-94DD8073B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879B0-7DFA-463F-99AB-342FBFFCD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33" y="2518967"/>
            <a:ext cx="4585998" cy="346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C4B875-7423-40CE-8A52-4180AA8C4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67" y="3900624"/>
            <a:ext cx="4585998" cy="3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45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3095" cy="4572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796" y="1866839"/>
            <a:ext cx="5881874" cy="9261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9796" y="3024074"/>
            <a:ext cx="5881874" cy="1316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6E4A14-0E8E-4BF3-8817-C821FD355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73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05" y="808756"/>
            <a:ext cx="3670457" cy="22063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696231" y="2673512"/>
            <a:ext cx="2597031" cy="3416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AB9EF-A1CE-45B3-B6D8-D196B09EA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5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03062-1A2E-485C-AD4E-FEDE90FE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496"/>
            <a:ext cx="12192000" cy="2071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72023" y="1582953"/>
            <a:ext cx="1699039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65" y="271764"/>
            <a:ext cx="4610099" cy="12192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1968" y="262336"/>
            <a:ext cx="4610100" cy="121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8" idx="1"/>
            <a:endCxn id="6" idx="0"/>
          </p:cNvCxnSpPr>
          <p:nvPr/>
        </p:nvCxnSpPr>
        <p:spPr>
          <a:xfrm rot="10800000" flipV="1">
            <a:off x="2321544" y="871937"/>
            <a:ext cx="1630425" cy="71101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21" y="740314"/>
            <a:ext cx="636958" cy="2820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B2A002-1DB0-4B05-A5F3-2B3DBC928D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D160E6A-E6C6-420A-8711-F52C9647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2871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2083" y="21355"/>
            <a:ext cx="9820321" cy="4735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2083" y="2429858"/>
            <a:ext cx="9820323" cy="4735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cxnSpLocks/>
          </p:cNvCxnSpPr>
          <p:nvPr/>
        </p:nvCxnSpPr>
        <p:spPr>
          <a:xfrm>
            <a:off x="970052" y="612742"/>
            <a:ext cx="0" cy="1624117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5A96990-CFA1-4F63-8249-7A400F5B2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2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5C5202-7133-4A63-B3D2-7A32A5F3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8" y="0"/>
            <a:ext cx="6155924" cy="40833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B8C32-B150-4C4B-AB3E-EAB0F87B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770" y="0"/>
            <a:ext cx="3752850" cy="45434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E5DA72-A1EC-4988-A4BF-443D23DEF653}"/>
              </a:ext>
            </a:extLst>
          </p:cNvPr>
          <p:cNvSpPr/>
          <p:nvPr/>
        </p:nvSpPr>
        <p:spPr>
          <a:xfrm>
            <a:off x="7919005" y="416300"/>
            <a:ext cx="1554932" cy="22624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767A80-ADB8-45C1-B954-2045D80B3B22}"/>
              </a:ext>
            </a:extLst>
          </p:cNvPr>
          <p:cNvSpPr/>
          <p:nvPr/>
        </p:nvSpPr>
        <p:spPr>
          <a:xfrm>
            <a:off x="2097918" y="1815420"/>
            <a:ext cx="4632894" cy="226790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2609DE-835D-4E7E-93B5-EAF5D5F9D575}"/>
              </a:ext>
            </a:extLst>
          </p:cNvPr>
          <p:cNvCxnSpPr>
            <a:cxnSpLocks/>
          </p:cNvCxnSpPr>
          <p:nvPr/>
        </p:nvCxnSpPr>
        <p:spPr>
          <a:xfrm>
            <a:off x="6730812" y="2857842"/>
            <a:ext cx="81063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5C1AB9-C066-44A1-98C9-1F852E371113}"/>
              </a:ext>
            </a:extLst>
          </p:cNvPr>
          <p:cNvCxnSpPr>
            <a:cxnSpLocks/>
          </p:cNvCxnSpPr>
          <p:nvPr/>
        </p:nvCxnSpPr>
        <p:spPr>
          <a:xfrm flipV="1">
            <a:off x="7524235" y="538848"/>
            <a:ext cx="0" cy="232842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58D855-2629-47B7-98DB-3FC95161196C}"/>
              </a:ext>
            </a:extLst>
          </p:cNvPr>
          <p:cNvCxnSpPr>
            <a:cxnSpLocks/>
          </p:cNvCxnSpPr>
          <p:nvPr/>
        </p:nvCxnSpPr>
        <p:spPr>
          <a:xfrm>
            <a:off x="7513690" y="557700"/>
            <a:ext cx="4053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03CED5-6850-4535-8953-745E6967AEFE}"/>
              </a:ext>
            </a:extLst>
          </p:cNvPr>
          <p:cNvSpPr txBox="1"/>
          <p:nvPr/>
        </p:nvSpPr>
        <p:spPr>
          <a:xfrm>
            <a:off x="6999401" y="3378587"/>
            <a:ext cx="4949071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해당 페이지에 필요한</a:t>
            </a:r>
            <a:endParaRPr lang="en-US" altLang="ko-KR" sz="3500" b="1" dirty="0"/>
          </a:p>
          <a:p>
            <a:r>
              <a:rPr lang="en-US" altLang="ko-KR" sz="3500" b="1" dirty="0">
                <a:solidFill>
                  <a:srgbClr val="FF0000"/>
                </a:solidFill>
              </a:rPr>
              <a:t>Script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영역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3D97DA7-9326-4AFE-8D74-21ABBED71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1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C056E78-86F9-45FE-B681-1878C85C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626"/>
            <a:ext cx="12192000" cy="20711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09730" y="1668452"/>
            <a:ext cx="1699039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DA531D-CA5C-44A4-9A00-D5B1BC29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91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43E5FF2-0FF9-4B7F-83E5-1B13DEAC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439"/>
            <a:ext cx="12192000" cy="20975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61995" y="1869616"/>
            <a:ext cx="1409789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59236" y="2093272"/>
            <a:ext cx="1761243" cy="3277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63" y="499005"/>
            <a:ext cx="4610100" cy="1219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14498" y="491626"/>
            <a:ext cx="4610100" cy="121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cxnSpLocks/>
            <a:endCxn id="4" idx="0"/>
          </p:cNvCxnSpPr>
          <p:nvPr/>
        </p:nvCxnSpPr>
        <p:spPr>
          <a:xfrm rot="10800000" flipV="1">
            <a:off x="2566891" y="1026796"/>
            <a:ext cx="968873" cy="84282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62" y="1006699"/>
            <a:ext cx="2269816" cy="282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3" y="2421063"/>
            <a:ext cx="2570105" cy="25180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86215" y="2407957"/>
            <a:ext cx="2717839" cy="251800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03" y="3940304"/>
            <a:ext cx="2628728" cy="943200"/>
          </a:xfrm>
          <a:prstGeom prst="rect">
            <a:avLst/>
          </a:prstGeom>
        </p:spPr>
      </p:pic>
      <p:cxnSp>
        <p:nvCxnSpPr>
          <p:cNvPr id="15" name="꺾인 연결선 14"/>
          <p:cNvCxnSpPr>
            <a:cxnSpLocks/>
            <a:stCxn id="12" idx="3"/>
            <a:endCxn id="5" idx="2"/>
          </p:cNvCxnSpPr>
          <p:nvPr/>
        </p:nvCxnSpPr>
        <p:spPr>
          <a:xfrm flipV="1">
            <a:off x="7504054" y="2421063"/>
            <a:ext cx="1135804" cy="1245898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19329-F37B-4CAC-B258-AFD96B1A5D44}"/>
              </a:ext>
            </a:extLst>
          </p:cNvPr>
          <p:cNvSpPr/>
          <p:nvPr/>
        </p:nvSpPr>
        <p:spPr>
          <a:xfrm>
            <a:off x="0" y="876"/>
            <a:ext cx="108712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721" y="-130867"/>
            <a:ext cx="95410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①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C2BD945-FAA7-419C-B10B-E9B67769F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0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9FDFE-0D81-4787-B7D7-E170264D3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471"/>
            <a:ext cx="12192000" cy="21037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79" y="205882"/>
            <a:ext cx="4610100" cy="1219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9" y="2169996"/>
            <a:ext cx="2544608" cy="249302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76711" y="1631655"/>
            <a:ext cx="1894981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720784" y="1842205"/>
            <a:ext cx="2069153" cy="3277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50478" y="205882"/>
            <a:ext cx="4610100" cy="121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cxnSpLocks/>
            <a:endCxn id="4" idx="0"/>
          </p:cNvCxnSpPr>
          <p:nvPr/>
        </p:nvCxnSpPr>
        <p:spPr>
          <a:xfrm rot="10800000" flipV="1">
            <a:off x="2581607" y="788835"/>
            <a:ext cx="968873" cy="84282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9" y="743747"/>
            <a:ext cx="2631224" cy="2820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45744" y="2169996"/>
            <a:ext cx="2717839" cy="251800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59" y="3128086"/>
            <a:ext cx="2587916" cy="943200"/>
          </a:xfrm>
          <a:prstGeom prst="rect">
            <a:avLst/>
          </a:prstGeom>
        </p:spPr>
      </p:pic>
      <p:cxnSp>
        <p:nvCxnSpPr>
          <p:cNvPr id="15" name="꺾인 연결선 14"/>
          <p:cNvCxnSpPr>
            <a:cxnSpLocks/>
            <a:stCxn id="12" idx="3"/>
            <a:endCxn id="5" idx="2"/>
          </p:cNvCxnSpPr>
          <p:nvPr/>
        </p:nvCxnSpPr>
        <p:spPr>
          <a:xfrm flipV="1">
            <a:off x="7263583" y="2169996"/>
            <a:ext cx="1491778" cy="1259004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B9759A-0530-413D-AFAF-E122A883BC06}"/>
              </a:ext>
            </a:extLst>
          </p:cNvPr>
          <p:cNvSpPr/>
          <p:nvPr/>
        </p:nvSpPr>
        <p:spPr>
          <a:xfrm>
            <a:off x="0" y="876"/>
            <a:ext cx="108712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66CD3C-950A-46B6-A834-DE826A3CD6A4}"/>
              </a:ext>
            </a:extLst>
          </p:cNvPr>
          <p:cNvSpPr/>
          <p:nvPr/>
        </p:nvSpPr>
        <p:spPr>
          <a:xfrm>
            <a:off x="65721" y="-130867"/>
            <a:ext cx="95410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②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1EA34A-DBE3-4ABB-AED8-7C12291DC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6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D62018-DA23-4470-9EC6-35BFC10D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207"/>
            <a:ext cx="12192000" cy="21146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0" y="343693"/>
            <a:ext cx="4610099" cy="12192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13" y="2336284"/>
            <a:ext cx="2483437" cy="25029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62002" y="1782129"/>
            <a:ext cx="1894981" cy="3277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21983" y="1993477"/>
            <a:ext cx="1350696" cy="32779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35765" y="330506"/>
            <a:ext cx="4610100" cy="121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cxnSpLocks/>
            <a:endCxn id="4" idx="0"/>
          </p:cNvCxnSpPr>
          <p:nvPr/>
        </p:nvCxnSpPr>
        <p:spPr>
          <a:xfrm rot="10800000" flipV="1">
            <a:off x="2809494" y="939309"/>
            <a:ext cx="726277" cy="842820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88" y="835178"/>
            <a:ext cx="2631224" cy="28209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86216" y="2321268"/>
            <a:ext cx="2717839" cy="2518008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25" y="3417002"/>
            <a:ext cx="2593022" cy="696081"/>
          </a:xfrm>
          <a:prstGeom prst="rect">
            <a:avLst/>
          </a:prstGeom>
        </p:spPr>
      </p:pic>
      <p:cxnSp>
        <p:nvCxnSpPr>
          <p:cNvPr id="15" name="꺾인 연결선 14"/>
          <p:cNvCxnSpPr>
            <a:cxnSpLocks/>
            <a:stCxn id="12" idx="3"/>
            <a:endCxn id="5" idx="2"/>
          </p:cNvCxnSpPr>
          <p:nvPr/>
        </p:nvCxnSpPr>
        <p:spPr>
          <a:xfrm flipV="1">
            <a:off x="7504055" y="2321268"/>
            <a:ext cx="993276" cy="1259004"/>
          </a:xfrm>
          <a:prstGeom prst="bentConnector2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3C011A-B71B-4769-82C7-29758A589200}"/>
              </a:ext>
            </a:extLst>
          </p:cNvPr>
          <p:cNvSpPr/>
          <p:nvPr/>
        </p:nvSpPr>
        <p:spPr>
          <a:xfrm>
            <a:off x="0" y="876"/>
            <a:ext cx="1087120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DCFC9-EE24-403E-A38A-79FF440A0C6E}"/>
              </a:ext>
            </a:extLst>
          </p:cNvPr>
          <p:cNvSpPr/>
          <p:nvPr/>
        </p:nvSpPr>
        <p:spPr>
          <a:xfrm>
            <a:off x="65721" y="-130867"/>
            <a:ext cx="954107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+mn-ea"/>
              </a:rPr>
              <a:t>③</a:t>
            </a:r>
            <a:endParaRPr lang="en-US" altLang="ko-KR" sz="6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4CE7D2-FD9F-4CD4-A129-D369FCA9D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4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EE73A8-00E6-43B0-95F1-F16E9BCB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34" y="800438"/>
            <a:ext cx="3113583" cy="27586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456617" y="921650"/>
            <a:ext cx="657263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pc="-200" dirty="0">
                <a:latin typeface="+mn-ea"/>
              </a:rPr>
              <a:t>저희는 </a:t>
            </a:r>
            <a:r>
              <a:rPr lang="en-US" altLang="ko-KR" sz="3600" b="1" spc="-2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3600" b="1" spc="-200" dirty="0">
                <a:solidFill>
                  <a:srgbClr val="FF0000"/>
                </a:solidFill>
                <a:latin typeface="+mn-ea"/>
              </a:rPr>
              <a:t>번의 </a:t>
            </a:r>
            <a:r>
              <a:rPr lang="en-US" altLang="ko-KR" sz="3600" b="1" spc="-200" dirty="0">
                <a:solidFill>
                  <a:srgbClr val="FF0000"/>
                </a:solidFill>
                <a:latin typeface="+mn-ea"/>
              </a:rPr>
              <a:t>*/*.</a:t>
            </a:r>
            <a:r>
              <a:rPr lang="en-US" altLang="ko-KR" sz="3600" b="1" spc="-200" dirty="0" err="1">
                <a:solidFill>
                  <a:srgbClr val="FF0000"/>
                </a:solidFill>
                <a:latin typeface="+mn-ea"/>
              </a:rPr>
              <a:t>contentTiles</a:t>
            </a:r>
            <a:r>
              <a:rPr lang="en-US" altLang="ko-KR" sz="3600" b="1" spc="-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3600" b="1" spc="-200" dirty="0">
                <a:solidFill>
                  <a:srgbClr val="FF0000"/>
                </a:solidFill>
                <a:latin typeface="+mn-ea"/>
              </a:rPr>
              <a:t>를</a:t>
            </a:r>
            <a:endParaRPr lang="en-US" altLang="ko-KR" sz="3600" b="1" spc="-2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3600" b="1" spc="-200" dirty="0">
                <a:solidFill>
                  <a:srgbClr val="FF0000"/>
                </a:solidFill>
                <a:latin typeface="+mn-ea"/>
              </a:rPr>
              <a:t>사용하도록 하겠습니다</a:t>
            </a:r>
            <a:r>
              <a:rPr lang="en-US" altLang="ko-KR" sz="3600" b="1" spc="-200" dirty="0">
                <a:solidFill>
                  <a:srgbClr val="FF0000"/>
                </a:solidFill>
                <a:latin typeface="+mn-ea"/>
              </a:rPr>
              <a:t>.</a:t>
            </a:r>
          </a:p>
          <a:p>
            <a:r>
              <a:rPr lang="en-US" altLang="ko-KR" sz="3600" b="1" spc="-200" dirty="0" err="1">
                <a:solidFill>
                  <a:srgbClr val="FF0000"/>
                </a:solidFill>
                <a:latin typeface="+mn-ea"/>
              </a:rPr>
              <a:t>login.jsp</a:t>
            </a:r>
            <a:r>
              <a:rPr lang="en-US" altLang="ko-KR" sz="3600" b="1" spc="-200" dirty="0">
                <a:latin typeface="+mn-ea"/>
              </a:rPr>
              <a:t>, </a:t>
            </a:r>
          </a:p>
          <a:p>
            <a:r>
              <a:rPr lang="en-US" altLang="ko-KR" sz="3600" b="1" spc="-200" dirty="0" err="1">
                <a:solidFill>
                  <a:srgbClr val="FF0000"/>
                </a:solidFill>
                <a:latin typeface="+mn-ea"/>
              </a:rPr>
              <a:t>login_script.jsp</a:t>
            </a:r>
            <a:r>
              <a:rPr lang="en-US" altLang="ko-KR" sz="3600" b="1" spc="-2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3600" b="1" spc="-200" dirty="0">
                <a:latin typeface="+mn-ea"/>
              </a:rPr>
              <a:t>를 생성해주세요</a:t>
            </a:r>
            <a:r>
              <a:rPr lang="en-US" altLang="ko-KR" sz="3600" b="1" spc="-200" dirty="0">
                <a:latin typeface="+mn-ea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43034" y="2295016"/>
            <a:ext cx="3113583" cy="966658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BDE9D-B6A7-4896-ABD3-4D5062C2A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6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62" y="67076"/>
            <a:ext cx="3417007" cy="223633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166685" y="1280233"/>
            <a:ext cx="2637704" cy="799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44199" y="631583"/>
            <a:ext cx="58110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spc="-200" dirty="0" err="1">
                <a:solidFill>
                  <a:srgbClr val="FF0000"/>
                </a:solidFill>
                <a:latin typeface="+mn-ea"/>
              </a:rPr>
              <a:t>LoginController</a:t>
            </a:r>
            <a:r>
              <a:rPr lang="en-US" altLang="ko-KR" sz="3200" b="1" spc="-200" dirty="0">
                <a:latin typeface="+mn-ea"/>
              </a:rPr>
              <a:t> </a:t>
            </a:r>
            <a:r>
              <a:rPr lang="ko-KR" altLang="en-US" sz="3200" b="1" spc="-200" dirty="0">
                <a:latin typeface="+mn-ea"/>
              </a:rPr>
              <a:t>도 생성해주세요</a:t>
            </a:r>
            <a:r>
              <a:rPr lang="en-US" altLang="ko-KR" sz="3200" b="1" spc="-200" dirty="0">
                <a:latin typeface="+mn-ea"/>
              </a:rPr>
              <a:t>.</a:t>
            </a:r>
          </a:p>
          <a:p>
            <a:r>
              <a:rPr lang="en-US" altLang="ko-KR" sz="3200" b="1" spc="-200" dirty="0">
                <a:latin typeface="+mn-ea"/>
              </a:rPr>
              <a:t>charts </a:t>
            </a:r>
            <a:r>
              <a:rPr lang="ko-KR" altLang="en-US" sz="3200" b="1" spc="-200" dirty="0">
                <a:latin typeface="+mn-ea"/>
              </a:rPr>
              <a:t>컨트롤러 생성과 동일하게</a:t>
            </a:r>
            <a:endParaRPr lang="en-US" altLang="ko-KR" sz="3200" b="1" spc="-200" dirty="0">
              <a:latin typeface="+mn-ea"/>
            </a:endParaRPr>
          </a:p>
          <a:p>
            <a:r>
              <a:rPr lang="ko-KR" altLang="en-US" sz="3200" b="1" spc="-200" dirty="0">
                <a:latin typeface="+mn-ea"/>
              </a:rPr>
              <a:t>진행해주시면 됩니다</a:t>
            </a:r>
            <a:r>
              <a:rPr lang="en-US" altLang="ko-KR" sz="3200" b="1" spc="-2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F64011-951B-4EF9-A07C-5068B50F9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45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49" y="337445"/>
            <a:ext cx="5314950" cy="19716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895613" y="542052"/>
            <a:ext cx="1676787" cy="342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58289" y="1502200"/>
            <a:ext cx="2659612" cy="3420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17D867-1ABA-4342-91DC-62FDD8367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CF4D11-570D-4B69-BAF1-985BB813B638}"/>
              </a:ext>
            </a:extLst>
          </p:cNvPr>
          <p:cNvSpPr/>
          <p:nvPr/>
        </p:nvSpPr>
        <p:spPr>
          <a:xfrm>
            <a:off x="6096000" y="1502200"/>
            <a:ext cx="1421901" cy="342043"/>
          </a:xfrm>
          <a:prstGeom prst="rect">
            <a:avLst/>
          </a:prstGeom>
          <a:solidFill>
            <a:srgbClr val="FF0000">
              <a:alpha val="2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49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98" y="393946"/>
            <a:ext cx="1748411" cy="334172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502698" y="375284"/>
            <a:ext cx="1431569" cy="3441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8524" y="3415994"/>
            <a:ext cx="1224986" cy="3576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13818" y="738108"/>
            <a:ext cx="431201" cy="24632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351599" y="254977"/>
            <a:ext cx="1532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spc="-200" dirty="0">
                <a:latin typeface="+mj-lt"/>
                <a:ea typeface="나눔고딕" panose="020D0604000000000000" pitchFamily="50" charset="-127"/>
              </a:rPr>
              <a:t>Ctrl + </a:t>
            </a:r>
            <a:r>
              <a:rPr lang="en-US" altLang="ko-KR" sz="3200" b="1" spc="-200" dirty="0"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V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5" y="1345085"/>
            <a:ext cx="2000250" cy="15811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5" y="1874378"/>
            <a:ext cx="1956006" cy="5785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99306" y="3237751"/>
            <a:ext cx="1519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spc="-200" dirty="0">
                <a:latin typeface="+mj-lt"/>
                <a:ea typeface="나눔고딕" panose="020D0604000000000000" pitchFamily="50" charset="-127"/>
              </a:rPr>
              <a:t>Ctrl + </a:t>
            </a:r>
            <a:r>
              <a:rPr lang="en-US" altLang="ko-KR" sz="3200" b="1" spc="-200" dirty="0"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C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3273359" y="1969749"/>
            <a:ext cx="767794" cy="66288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540588" y="1401180"/>
            <a:ext cx="5224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spc="-200" dirty="0" err="1">
                <a:latin typeface="+mn-ea"/>
              </a:rPr>
              <a:t>메트로킹</a:t>
            </a:r>
            <a:r>
              <a:rPr lang="ko-KR" altLang="en-US" sz="3200" b="1" spc="-200" dirty="0">
                <a:latin typeface="+mn-ea"/>
              </a:rPr>
              <a:t> 파일 중 </a:t>
            </a:r>
            <a:endParaRPr lang="en-US" altLang="ko-KR" sz="3200" b="1" spc="-200" dirty="0">
              <a:latin typeface="+mn-ea"/>
            </a:endParaRPr>
          </a:p>
          <a:p>
            <a:r>
              <a:rPr lang="en-US" altLang="ko-KR" sz="3200" b="1" spc="-200" dirty="0">
                <a:solidFill>
                  <a:srgbClr val="FF0000"/>
                </a:solidFill>
                <a:latin typeface="+mn-ea"/>
              </a:rPr>
              <a:t>login.html</a:t>
            </a:r>
            <a:r>
              <a:rPr lang="en-US" altLang="ko-KR" sz="3200" b="1" spc="-200" dirty="0">
                <a:latin typeface="+mn-ea"/>
              </a:rPr>
              <a:t> </a:t>
            </a:r>
            <a:r>
              <a:rPr lang="ko-KR" altLang="en-US" sz="3200" b="1" spc="-200" dirty="0">
                <a:latin typeface="+mn-ea"/>
              </a:rPr>
              <a:t>파일을 이클립스에</a:t>
            </a:r>
            <a:endParaRPr lang="en-US" altLang="ko-KR" sz="3200" b="1" spc="-200" dirty="0">
              <a:latin typeface="+mn-ea"/>
            </a:endParaRPr>
          </a:p>
          <a:p>
            <a:r>
              <a:rPr lang="ko-KR" altLang="en-US" sz="3200" b="1" spc="-200" dirty="0">
                <a:latin typeface="+mn-ea"/>
              </a:rPr>
              <a:t>넣은 후 열어주세요</a:t>
            </a:r>
            <a:r>
              <a:rPr lang="en-US" altLang="ko-KR" sz="3200" b="1" spc="-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939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4D33C-82FC-46E8-A11C-53FB3747E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1" y="2072958"/>
            <a:ext cx="3297750" cy="11695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E2CD86-1269-43E6-9C9F-542BFF0E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7" y="0"/>
            <a:ext cx="9686925" cy="153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32693E-1B19-4441-9658-8D0397647C37}"/>
              </a:ext>
            </a:extLst>
          </p:cNvPr>
          <p:cNvSpPr txBox="1"/>
          <p:nvPr/>
        </p:nvSpPr>
        <p:spPr>
          <a:xfrm>
            <a:off x="4657047" y="1129824"/>
            <a:ext cx="6340092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page</a:t>
            </a:r>
            <a:r>
              <a:rPr lang="ko-KR" altLang="en-US" sz="3500" b="1" dirty="0">
                <a:solidFill>
                  <a:srgbClr val="FF0000"/>
                </a:solidFill>
              </a:rPr>
              <a:t> </a:t>
            </a:r>
            <a:r>
              <a:rPr lang="ko-KR" altLang="en-US" sz="3500" b="1" dirty="0" err="1">
                <a:solidFill>
                  <a:srgbClr val="FF0000"/>
                </a:solidFill>
              </a:rPr>
              <a:t>디렉티브</a:t>
            </a:r>
            <a:r>
              <a:rPr lang="ko-KR" altLang="en-US" sz="3500" b="1" dirty="0" err="1"/>
              <a:t>를</a:t>
            </a:r>
            <a:r>
              <a:rPr lang="ko-KR" altLang="en-US" sz="3500" b="1" dirty="0"/>
              <a:t> 제외한</a:t>
            </a:r>
            <a:endParaRPr lang="en-US" altLang="ko-KR" sz="3500" b="1" dirty="0"/>
          </a:p>
          <a:p>
            <a:r>
              <a:rPr lang="ko-KR" altLang="en-US" sz="3500" b="1" dirty="0"/>
              <a:t>모든 내용 삭제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DF0C52-810E-4B78-90B8-D08936048073}"/>
              </a:ext>
            </a:extLst>
          </p:cNvPr>
          <p:cNvSpPr/>
          <p:nvPr/>
        </p:nvSpPr>
        <p:spPr>
          <a:xfrm>
            <a:off x="590069" y="195205"/>
            <a:ext cx="9599223" cy="32841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004B0-7ADA-4E8C-BEDB-BCC9F918D292}"/>
              </a:ext>
            </a:extLst>
          </p:cNvPr>
          <p:cNvSpPr/>
          <p:nvPr/>
        </p:nvSpPr>
        <p:spPr>
          <a:xfrm>
            <a:off x="852118" y="2103065"/>
            <a:ext cx="2617384" cy="11093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C50138-8E3E-4D71-848F-A36725620BF3}"/>
              </a:ext>
            </a:extLst>
          </p:cNvPr>
          <p:cNvCxnSpPr>
            <a:cxnSpLocks/>
          </p:cNvCxnSpPr>
          <p:nvPr/>
        </p:nvCxnSpPr>
        <p:spPr>
          <a:xfrm flipV="1">
            <a:off x="4200549" y="538219"/>
            <a:ext cx="0" cy="212245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1A9C95-57FC-4441-BFDD-E7200F290812}"/>
              </a:ext>
            </a:extLst>
          </p:cNvPr>
          <p:cNvCxnSpPr>
            <a:cxnSpLocks/>
          </p:cNvCxnSpPr>
          <p:nvPr/>
        </p:nvCxnSpPr>
        <p:spPr>
          <a:xfrm>
            <a:off x="3469502" y="2641823"/>
            <a:ext cx="73104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7FDB132-6CBF-49CF-B860-E6E3EB2F9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81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CD53EB-1B3A-4109-AE57-89587FEF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50" y="0"/>
            <a:ext cx="8172450" cy="5353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AEAC38-617F-40E5-8D99-FF9EC82C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275" y="565512"/>
            <a:ext cx="8486775" cy="3627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0" y="4201732"/>
            <a:ext cx="12192000" cy="1169551"/>
          </a:xfrm>
          <a:prstGeom prst="rect">
            <a:avLst/>
          </a:prstGeom>
          <a:solidFill>
            <a:srgbClr val="FFDE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script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영역을 각각의 파일에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자르고 붙여넣기 하세요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546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D58D855-2629-47B7-98DB-3FC95161196C}"/>
              </a:ext>
            </a:extLst>
          </p:cNvPr>
          <p:cNvCxnSpPr>
            <a:cxnSpLocks/>
          </p:cNvCxnSpPr>
          <p:nvPr/>
        </p:nvCxnSpPr>
        <p:spPr>
          <a:xfrm>
            <a:off x="7477101" y="989814"/>
            <a:ext cx="4053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03CED5-6850-4535-8953-745E6967AEFE}"/>
              </a:ext>
            </a:extLst>
          </p:cNvPr>
          <p:cNvSpPr txBox="1"/>
          <p:nvPr/>
        </p:nvSpPr>
        <p:spPr>
          <a:xfrm>
            <a:off x="6854279" y="3059433"/>
            <a:ext cx="4949071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FF0000"/>
                </a:solidFill>
              </a:rPr>
              <a:t>slide-box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영역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135EE-7519-462C-84F2-EDF54409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80" y="0"/>
            <a:ext cx="3297282" cy="4149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43062C-0E7C-430A-87F4-D9DD764D7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050" y="459446"/>
            <a:ext cx="5326334" cy="22353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E5DA72-A1EC-4988-A4BF-443D23DEF653}"/>
              </a:ext>
            </a:extLst>
          </p:cNvPr>
          <p:cNvSpPr/>
          <p:nvPr/>
        </p:nvSpPr>
        <p:spPr>
          <a:xfrm>
            <a:off x="5789050" y="687562"/>
            <a:ext cx="5326334" cy="200719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FC2EBD-7E1C-4D9B-96C9-B48EF997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493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9" y="560991"/>
            <a:ext cx="2826009" cy="19595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38" y="560991"/>
            <a:ext cx="6896100" cy="11906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39" y="1284713"/>
            <a:ext cx="1838131" cy="24653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80159" y="1972223"/>
            <a:ext cx="1452852" cy="3292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 flipV="1">
            <a:off x="2533011" y="1415034"/>
            <a:ext cx="4469363" cy="7217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170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86BBA51-01F5-4039-AA1C-F3543BC58725}"/>
              </a:ext>
            </a:extLst>
          </p:cNvPr>
          <p:cNvGrpSpPr/>
          <p:nvPr/>
        </p:nvGrpSpPr>
        <p:grpSpPr>
          <a:xfrm>
            <a:off x="1223734" y="413274"/>
            <a:ext cx="8763000" cy="1209675"/>
            <a:chOff x="1508214" y="-704326"/>
            <a:chExt cx="8763000" cy="12096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214" y="-704326"/>
              <a:ext cx="8763000" cy="120967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4051197" y="-29509"/>
              <a:ext cx="4438648" cy="35456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730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C25630-48EC-4214-9223-1A69CE63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35518" cy="36069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69375" y="0"/>
            <a:ext cx="2789020" cy="36069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FE8FD4-1A90-409B-BB61-02CC5ECD60E1}"/>
              </a:ext>
            </a:extLst>
          </p:cNvPr>
          <p:cNvSpPr/>
          <p:nvPr/>
        </p:nvSpPr>
        <p:spPr>
          <a:xfrm>
            <a:off x="7517929" y="3721893"/>
            <a:ext cx="2640466" cy="63094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3500" b="1" spc="-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Login</a:t>
            </a:r>
            <a:r>
              <a:rPr lang="en-US" altLang="ko-KR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500" b="1" spc="-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en-US" altLang="ko-KR" sz="3500" b="1" spc="-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68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3208E68-A7CF-4A89-9748-A57CA772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54" y="0"/>
            <a:ext cx="7164292" cy="26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54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F560B1-BCCC-4CEB-9BE6-6C48D531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923" y="0"/>
            <a:ext cx="7940154" cy="16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8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673885-2C56-43F7-9CC8-DDA6A0B4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961" y="0"/>
            <a:ext cx="7736077" cy="14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16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F49CC0C-13CA-4A92-834A-D23A83118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585" y="0"/>
            <a:ext cx="7110829" cy="665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020A2-AA57-4844-BFE8-B636DFE04C5B}"/>
              </a:ext>
            </a:extLst>
          </p:cNvPr>
          <p:cNvSpPr txBox="1"/>
          <p:nvPr/>
        </p:nvSpPr>
        <p:spPr>
          <a:xfrm>
            <a:off x="7783427" y="946927"/>
            <a:ext cx="389399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menu.jsp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399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1C4DEA-0E5F-4128-AC6D-C67BD0906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17" y="166164"/>
            <a:ext cx="7130031" cy="14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85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3F358A4-0F69-4151-B1C8-7321B1326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605" y="0"/>
            <a:ext cx="8090789" cy="20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22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8715D4-4292-4869-9779-F8C71744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00" y="87086"/>
            <a:ext cx="6954200" cy="14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8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95631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344031" y="-88629"/>
            <a:ext cx="1503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header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67837" y="390343"/>
            <a:ext cx="856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FFDE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</a:t>
            </a:r>
            <a:endParaRPr lang="en-US" altLang="ko-KR" sz="3200" b="1" dirty="0">
              <a:solidFill>
                <a:srgbClr val="FFDE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244" y="1031103"/>
            <a:ext cx="806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E4004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left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033047" y="1063747"/>
            <a:ext cx="21259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8FC32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pageHead</a:t>
            </a:r>
            <a:endParaRPr lang="en-US" altLang="ko-KR" sz="3200" b="1" dirty="0">
              <a:solidFill>
                <a:srgbClr val="8FC32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42264" y="3490511"/>
            <a:ext cx="1651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9FE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content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28940" y="1631543"/>
            <a:ext cx="180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A61F9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slideBox</a:t>
            </a:r>
            <a:endParaRPr lang="en-US" altLang="ko-KR" sz="3200" b="1" dirty="0">
              <a:solidFill>
                <a:srgbClr val="A61F9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93910" y="4415852"/>
            <a:ext cx="1204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5F167D-503E-45AF-BCDC-37ABF185E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92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479414-7291-4521-A06B-B41FC68D7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708" y="0"/>
            <a:ext cx="8056583" cy="2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47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70209E6-6318-4E1A-B1B3-C568AECB2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20" y="0"/>
            <a:ext cx="7044159" cy="27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2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C36B19B-7EC1-4FD9-BB41-78DAE538A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521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4FF261-A963-4762-BF76-965024D4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50" y="166164"/>
            <a:ext cx="9393700" cy="223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CDD3E-2A84-4B7A-A310-031DF32A6BF6}"/>
              </a:ext>
            </a:extLst>
          </p:cNvPr>
          <p:cNvSpPr txBox="1"/>
          <p:nvPr/>
        </p:nvSpPr>
        <p:spPr>
          <a:xfrm>
            <a:off x="8019733" y="2128455"/>
            <a:ext cx="389399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left.jsp</a:t>
            </a:r>
            <a:endParaRPr lang="ko-KR" altLang="en-US" sz="3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60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737A18-9161-46EA-8DEF-BD2D5782E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004" y="84694"/>
            <a:ext cx="5141992" cy="39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22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69D27A9-4EDD-4038-B59D-7AA7CFE78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02" y="166164"/>
            <a:ext cx="5556995" cy="16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8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11FC9C-4009-49AF-9E2E-1EE06A2F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712" y="72342"/>
            <a:ext cx="76485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8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08CFE2-351F-4D34-9608-28732B367BF5}"/>
              </a:ext>
            </a:extLst>
          </p:cNvPr>
          <p:cNvSpPr txBox="1"/>
          <p:nvPr/>
        </p:nvSpPr>
        <p:spPr>
          <a:xfrm>
            <a:off x="3608403" y="166164"/>
            <a:ext cx="4975193" cy="69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표현언어</a:t>
            </a:r>
          </a:p>
        </p:txBody>
      </p:sp>
    </p:spTree>
    <p:extLst>
      <p:ext uri="{BB962C8B-B14F-4D97-AF65-F5344CB8AC3E}">
        <p14:creationId xmlns:p14="http://schemas.microsoft.com/office/powerpoint/2010/main" val="2216171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D7374B-83D4-4C9A-8C4F-10145B43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434" y="166164"/>
            <a:ext cx="791968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5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2270654-9A1C-44D0-9F0A-96B7F4AD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44" y="0"/>
            <a:ext cx="8794711" cy="25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9C922B-4370-48CB-97F7-155572BA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95" y="700481"/>
            <a:ext cx="8467725" cy="25431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3CED5-6850-4535-8953-745E6967AEFE}"/>
              </a:ext>
            </a:extLst>
          </p:cNvPr>
          <p:cNvSpPr txBox="1"/>
          <p:nvPr/>
        </p:nvSpPr>
        <p:spPr>
          <a:xfrm>
            <a:off x="5044589" y="3429000"/>
            <a:ext cx="609070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500" b="1" dirty="0"/>
              <a:t>동적으로 변경되는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영역과 </a:t>
            </a:r>
            <a:r>
              <a:rPr lang="en-US" altLang="ko-KR" sz="3500" b="1" dirty="0"/>
              <a:t>slide-box </a:t>
            </a:r>
            <a:r>
              <a:rPr lang="ko-KR" altLang="en-US" sz="3500" b="1" dirty="0"/>
              <a:t>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F1FE52-FE2C-43E0-B0D4-DA0740BF0954}"/>
              </a:ext>
            </a:extLst>
          </p:cNvPr>
          <p:cNvSpPr/>
          <p:nvPr/>
        </p:nvSpPr>
        <p:spPr>
          <a:xfrm>
            <a:off x="4066765" y="1431218"/>
            <a:ext cx="3334525" cy="155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249B7-3A7E-45D2-9782-6AD03F7FD466}"/>
              </a:ext>
            </a:extLst>
          </p:cNvPr>
          <p:cNvSpPr/>
          <p:nvPr/>
        </p:nvSpPr>
        <p:spPr>
          <a:xfrm>
            <a:off x="4066764" y="1880992"/>
            <a:ext cx="3334525" cy="1559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2E49B4-DC11-413C-9203-308761517369}"/>
              </a:ext>
            </a:extLst>
          </p:cNvPr>
          <p:cNvSpPr/>
          <p:nvPr/>
        </p:nvSpPr>
        <p:spPr>
          <a:xfrm>
            <a:off x="4066763" y="2614712"/>
            <a:ext cx="6963847" cy="3016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B2CD-0A81-4C8D-9CBC-9E7DB4B6FC7A}"/>
              </a:ext>
            </a:extLst>
          </p:cNvPr>
          <p:cNvSpPr/>
          <p:nvPr/>
        </p:nvSpPr>
        <p:spPr>
          <a:xfrm>
            <a:off x="4057337" y="1590608"/>
            <a:ext cx="7520027" cy="155973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2AAD0E-96CE-45C4-A5EF-F205853C4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8" y="1100769"/>
            <a:ext cx="2980671" cy="12916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E5DA72-A1EC-4988-A4BF-443D23DEF653}"/>
              </a:ext>
            </a:extLst>
          </p:cNvPr>
          <p:cNvSpPr/>
          <p:nvPr/>
        </p:nvSpPr>
        <p:spPr>
          <a:xfrm>
            <a:off x="799666" y="1384220"/>
            <a:ext cx="1871396" cy="30423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1DB6F7-4E6F-40BA-B9C2-C5827F0B4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7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66F13B-A5AD-4EC7-900C-7B80BDAEC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00" y="0"/>
            <a:ext cx="9544630" cy="19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33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552C54-8FDA-420E-8546-AE8647EF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21EC73-E5F8-45AB-A15D-D6C621E62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69" y="0"/>
            <a:ext cx="8864061" cy="16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71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729243-F030-47F5-A300-154F2D908004}"/>
              </a:ext>
            </a:extLst>
          </p:cNvPr>
          <p:cNvSpPr txBox="1"/>
          <p:nvPr/>
        </p:nvSpPr>
        <p:spPr>
          <a:xfrm>
            <a:off x="3608403" y="166164"/>
            <a:ext cx="4975193" cy="69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Form</a:t>
            </a:r>
            <a:r>
              <a:rPr lang="ko-KR" altLang="en-US" sz="3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30738387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6ED45-B179-4FF1-9B71-30822DB3B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41" y="0"/>
            <a:ext cx="5165318" cy="25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48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49BEB18-4723-427D-B17D-FC1D3B57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83510"/>
            <a:ext cx="79819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72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6186FB-5315-4715-80D0-D095D41BC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134347"/>
            <a:ext cx="5200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99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62A3DC-BF7F-4716-9E3F-4D6143A6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12528"/>
            <a:ext cx="110394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9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BB8B52-66B8-4BFB-A1D4-B6459A24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83510"/>
            <a:ext cx="79819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13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A06FF4-B7FC-4B0F-B27E-9E652897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86499"/>
            <a:ext cx="8267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19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8913C5-03B7-408F-99FA-5C0F6454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12" y="0"/>
            <a:ext cx="34575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3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EDD044-E827-4899-BA3C-98AD311B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4" y="0"/>
            <a:ext cx="6904712" cy="51114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3CED5-6850-4535-8953-745E6967AEFE}"/>
              </a:ext>
            </a:extLst>
          </p:cNvPr>
          <p:cNvSpPr txBox="1"/>
          <p:nvPr/>
        </p:nvSpPr>
        <p:spPr>
          <a:xfrm>
            <a:off x="7838066" y="1924768"/>
            <a:ext cx="4353934" cy="63094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default-layout.xml</a:t>
            </a:r>
            <a:endParaRPr lang="ko-KR" altLang="en-US" sz="35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F1FE52-FE2C-43E0-B0D4-DA0740BF0954}"/>
              </a:ext>
            </a:extLst>
          </p:cNvPr>
          <p:cNvSpPr/>
          <p:nvPr/>
        </p:nvSpPr>
        <p:spPr>
          <a:xfrm>
            <a:off x="3699121" y="1319754"/>
            <a:ext cx="2475436" cy="3582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2E49B4-DC11-413C-9203-308761517369}"/>
              </a:ext>
            </a:extLst>
          </p:cNvPr>
          <p:cNvSpPr/>
          <p:nvPr/>
        </p:nvSpPr>
        <p:spPr>
          <a:xfrm>
            <a:off x="1314136" y="4057013"/>
            <a:ext cx="6341677" cy="6563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B2CD-0A81-4C8D-9CBC-9E7DB4B6FC7A}"/>
              </a:ext>
            </a:extLst>
          </p:cNvPr>
          <p:cNvSpPr/>
          <p:nvPr/>
        </p:nvSpPr>
        <p:spPr>
          <a:xfrm>
            <a:off x="3651986" y="1668544"/>
            <a:ext cx="2569704" cy="377072"/>
          </a:xfrm>
          <a:prstGeom prst="rect">
            <a:avLst/>
          </a:prstGeom>
          <a:solidFill>
            <a:srgbClr val="FF00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1DB6F7-4E6F-40BA-B9C2-C5827F0B4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645" y="147447"/>
            <a:ext cx="1670935" cy="3441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155093-7533-423C-89F7-9279BD96D524}"/>
              </a:ext>
            </a:extLst>
          </p:cNvPr>
          <p:cNvSpPr/>
          <p:nvPr/>
        </p:nvSpPr>
        <p:spPr>
          <a:xfrm>
            <a:off x="3699121" y="2017336"/>
            <a:ext cx="2475436" cy="358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90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AE2125-657A-40C3-80C0-18ABAB23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71905"/>
            <a:ext cx="94107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672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76F1DC-A75B-4DDE-9C72-AC86CFFD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5" y="0"/>
            <a:ext cx="30289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526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A54216-E9F5-43AD-8764-59C0B7FE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82956"/>
            <a:ext cx="72294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466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9039A2-6320-4C35-BA5B-65EAB31C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24379"/>
            <a:ext cx="60102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944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F686E6-EC1A-4BFF-8B72-452417512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7" y="0"/>
            <a:ext cx="6486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65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F0C951-878F-4FAA-A22C-7B5FA812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5" y="116293"/>
            <a:ext cx="5581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9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79B212-B6A1-4BEC-8B83-0287AC22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37214"/>
            <a:ext cx="69437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0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EB5D94-B1A8-4BAA-96C7-EE87F7A2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0"/>
            <a:ext cx="40386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5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9783F5-6FDB-400D-89D3-1127915D6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035" y="2179675"/>
            <a:ext cx="4038600" cy="33813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402BB6-7BFA-409A-A365-FEBC45549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36451"/>
            <a:ext cx="39814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36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C4DEC9-D23D-424C-B820-94A068A0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0"/>
            <a:ext cx="75533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24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594</Words>
  <Application>Microsoft Office PowerPoint</Application>
  <PresentationFormat>와이드스크린</PresentationFormat>
  <Paragraphs>233</Paragraphs>
  <Slides>117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2" baseType="lpstr">
      <vt:lpstr>나눔고딕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박문규</dc:creator>
  <cp:lastModifiedBy>Han Seok Hyeon</cp:lastModifiedBy>
  <cp:revision>50</cp:revision>
  <dcterms:created xsi:type="dcterms:W3CDTF">2019-05-02T07:09:43Z</dcterms:created>
  <dcterms:modified xsi:type="dcterms:W3CDTF">2019-05-04T08:08:32Z</dcterms:modified>
</cp:coreProperties>
</file>